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5" r:id="rId3"/>
    <p:sldId id="282" r:id="rId4"/>
    <p:sldId id="283" r:id="rId5"/>
    <p:sldId id="275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621"/>
    <a:srgbClr val="7E161B"/>
    <a:srgbClr val="783429"/>
    <a:srgbClr val="7F7F7F"/>
    <a:srgbClr val="ACA08E"/>
    <a:srgbClr val="FFFFFF"/>
    <a:srgbClr val="AC9F8E"/>
    <a:srgbClr val="21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4B830-39B4-4F35-B630-AAD6FCB8F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A212-E02A-4DAA-B2BF-20714C246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F20DAC-02B3-42F5-97C0-D3D1970E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F116F9-693E-4A5C-9148-46151758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07A1-3BD0-4AC6-ACE3-78DDB6AA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1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D889C-0385-4E44-8CCF-37D55C42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82517-EAB4-4ED2-B245-0317AEB14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8F862F-7720-4BB8-9896-FC38BD92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23B308-8DD3-4739-AB57-1867B6AE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7A8C7-2813-4AC3-A806-54FA8594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CEE300-742A-4254-BDCC-C15557260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6DEAB-F983-4505-BA6F-A14B47CCD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D853F-01C1-4FF9-AFBA-88A94422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8377F-81D1-47E3-8C74-0B771EFC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BF259-EE50-4026-8448-BB0A128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458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1000-0EEB-4F3E-9C15-404F4659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AB7D38-A5BF-45D3-B9B9-2285484E9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F4E9-E83F-4B53-BA45-7D5FF47B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34F22-B74D-4FCA-96AD-D5CC3EA4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0EE5B3-EA42-4903-93AF-0E1AD232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2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45F98-4BA0-486E-88EC-A0DD2E12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6AD58E-5099-4769-B22E-AEE2C6789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BFBC-A7AC-4174-B799-ABDF548E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B08AE-64FC-4B9A-B350-836210DC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712A9-D926-46D3-B3F1-6D81D379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635B-4747-473E-BE3A-26356B1E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85ACC0-3EBF-4BC4-8E7A-037B3D18A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3B239-D7D0-4A3C-8D58-12BE8BF95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E6552A-1A56-4C13-B1F0-F84D88AD2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BF6A52-474B-4BD1-80CF-B9CC2F544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F3E4F8-054D-42E0-8970-82D1E575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1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632A-4139-4425-9488-9BB49FB1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F21069-CF41-4368-92EC-CF9D9CF2F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92ECDF-A30C-4A9F-878B-47B08550A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5C1F3-516A-409B-A173-F6F0E1B29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D7ACA2-9628-4CA4-B00F-E64E183AA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E22BA3-E68F-4285-BC7D-5DD5B72FF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01F1A4-C883-49CF-92B2-5E3D5EF7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9CB46-5F9A-4C51-B806-5DDB3F7F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6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9C534-378C-41FB-ACFE-66C96E5D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F376AB-3916-405C-A681-D31972AD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22BD4-F84A-40F8-BB2A-38277962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1B92CE-ABF0-4773-8916-733058BB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6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3C6BF7-FB4C-414B-AB9E-14D23195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95F1A3-1C6A-41E0-A299-B469676B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A3ADE8-8CAE-4FD2-8906-1E77C95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1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8B6F8-A98B-4ECF-9902-A82B1D59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07E39-CBAC-4AC3-BBF2-EE6D96C5A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DC0D82-B544-4F04-843A-C21C8BBD0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87E67-E560-4152-A6FD-21493E4F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E024A3-857A-47BD-AC6E-F2FBD267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C59C05-C576-411D-A2F4-4EC1C330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2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D7D23-C742-4B15-9694-B5F47365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52F706-674F-4745-B45C-E7F41576F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07F9E-448F-4BD6-8289-8250AC355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4AE54-B97E-4558-A501-993C280E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3C3635-910C-42AF-B86A-26F5F5D5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E2C5B-5B79-42DE-BA4F-6A042ACF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1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D3000-8D4E-4989-9206-092E609C1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62B64-CA56-448E-8CB1-5E2DAE6E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53F3FB-BF37-45FA-AC86-B767A2C9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824B-D983-4D6D-B450-227794215A0F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E60248-9979-4B4C-AC87-DFA891DFF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4144F8-E4C1-4A98-8B97-233FAABA8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E8BC-0A52-408D-AC53-B3C81DF72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3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3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4 класс</a:t>
            </a:r>
          </a:p>
        </p:txBody>
      </p:sp>
      <p:pic>
        <p:nvPicPr>
          <p:cNvPr id="5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pic>
        <p:nvPicPr>
          <p:cNvPr id="7" name="Picture 2" descr="https://static.independent.co.uk/s3fs-public/thumbnails/image/2020/06/24/16/russ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09" y="903434"/>
            <a:ext cx="8206648" cy="57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20211" y="843890"/>
            <a:ext cx="3760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Первое празднование Дня Победы состоялось 9 мая 1945 года. Какую годовщину Великой Отечественной войны отмечает наша страна в этом году?</a:t>
            </a:r>
            <a:endParaRPr lang="ru-RU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9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110650" y="3096914"/>
            <a:ext cx="3600000" cy="415504"/>
            <a:chOff x="151981" y="1763414"/>
            <a:chExt cx="3600000" cy="415504"/>
          </a:xfrm>
        </p:grpSpPr>
        <p:sp>
          <p:nvSpPr>
            <p:cNvPr id="10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75-летие Великой Победы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1. Ответ В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110650" y="3572239"/>
            <a:ext cx="3600000" cy="415504"/>
            <a:chOff x="151981" y="2238739"/>
            <a:chExt cx="3600000" cy="415504"/>
          </a:xfrm>
        </p:grpSpPr>
        <p:sp>
          <p:nvSpPr>
            <p:cNvPr id="13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78-летие Великой Победы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1. Ответ Г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110650" y="4047565"/>
            <a:ext cx="3600000" cy="415504"/>
            <a:chOff x="151981" y="2714065"/>
            <a:chExt cx="3600000" cy="415504"/>
          </a:xfrm>
        </p:grpSpPr>
        <p:sp>
          <p:nvSpPr>
            <p:cNvPr id="1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81-летие Великой Победы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110650" y="2621589"/>
            <a:ext cx="3600000" cy="415504"/>
            <a:chOff x="151981" y="1288089"/>
            <a:chExt cx="3600000" cy="415504"/>
          </a:xfrm>
        </p:grpSpPr>
        <p:sp>
          <p:nvSpPr>
            <p:cNvPr id="19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73-летие Великой Победы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21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736" y="4140704"/>
            <a:ext cx="303257" cy="229227"/>
          </a:xfrm>
          <a:prstGeom prst="rect">
            <a:avLst/>
          </a:prstGeom>
        </p:spPr>
      </p:pic>
      <p:pic>
        <p:nvPicPr>
          <p:cNvPr id="22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169" y="3619431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Нет">
            <a:extLst>
              <a:ext uri="{FF2B5EF4-FFF2-40B4-BE49-F238E27FC236}">
                <a16:creationId xmlns:a16="http://schemas.microsoft.com/office/drawing/2014/main" id="{65A155B3-D163-4634-B892-08FD3B4E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736" y="2714728"/>
            <a:ext cx="303257" cy="229227"/>
          </a:xfrm>
          <a:prstGeom prst="rect">
            <a:avLst/>
          </a:prstGeom>
        </p:spPr>
      </p:pic>
      <p:pic>
        <p:nvPicPr>
          <p:cNvPr id="24" name="Нет">
            <a:extLst>
              <a:ext uri="{FF2B5EF4-FFF2-40B4-BE49-F238E27FC236}">
                <a16:creationId xmlns:a16="http://schemas.microsoft.com/office/drawing/2014/main" id="{BF1E0991-66BA-4BF8-84F5-5D9BBC335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736" y="3190053"/>
            <a:ext cx="303257" cy="229227"/>
          </a:xfrm>
          <a:prstGeom prst="rect">
            <a:avLst/>
          </a:prstGeom>
        </p:spPr>
      </p:pic>
      <p:sp>
        <p:nvSpPr>
          <p:cNvPr id="28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5561757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1515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3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4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5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28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192352" y="700542"/>
            <a:ext cx="11410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Высшая степень отличия – звание «город-герой» – присваивается городам Советского Союза, трудящиеся которых проявили массовый героизм и мужество в защите Родины в Великой Отечественной войне 1941–1945 гг. </a:t>
            </a:r>
          </a:p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Какие города-герои изображены на фотографиях?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40634B68-40D1-4AE4-BF39-F0D35CDA7B62}"/>
              </a:ext>
            </a:extLst>
          </p:cNvPr>
          <p:cNvGrpSpPr/>
          <p:nvPr/>
        </p:nvGrpSpPr>
        <p:grpSpPr>
          <a:xfrm>
            <a:off x="11489850" y="115099"/>
            <a:ext cx="528922" cy="528922"/>
            <a:chOff x="6297610" y="441585"/>
            <a:chExt cx="909038" cy="909038"/>
          </a:xfrm>
        </p:grpSpPr>
        <p:sp>
          <p:nvSpPr>
            <p:cNvPr id="31" name="Прямоугольник: скругленные углы 25">
              <a:extLst>
                <a:ext uri="{FF2B5EF4-FFF2-40B4-BE49-F238E27FC236}">
                  <a16:creationId xmlns:a16="http://schemas.microsoft.com/office/drawing/2014/main" id="{536EDF19-AA74-4390-89F5-C1D0F9599AF9}"/>
                </a:ext>
              </a:extLst>
            </p:cNvPr>
            <p:cNvSpPr/>
            <p:nvPr/>
          </p:nvSpPr>
          <p:spPr>
            <a:xfrm>
              <a:off x="6297610" y="441585"/>
              <a:ext cx="909038" cy="9090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Picture 12" descr="Touch Touching Touch Screen Touchpad Browse Click Svg Png Icon Free  Download (#561515) - OnlineWebFonts.COM">
              <a:extLst>
                <a:ext uri="{FF2B5EF4-FFF2-40B4-BE49-F238E27FC236}">
                  <a16:creationId xmlns:a16="http://schemas.microsoft.com/office/drawing/2014/main" id="{673603F3-97B9-4706-8DD5-6A74AF665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65" y="527571"/>
              <a:ext cx="735672" cy="73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Москва" descr="https://storage.yandexcloud.net/327-site-ee610-rus/nnov/bus/multi_day_tours/moscow/avi/01/01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39" y="490073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Тула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139" y="3250280"/>
            <a:ext cx="2153271" cy="1440000"/>
          </a:xfrm>
          <a:prstGeom prst="rect">
            <a:avLst/>
          </a:prstGeom>
        </p:spPr>
      </p:pic>
      <p:pic>
        <p:nvPicPr>
          <p:cNvPr id="12" name="Ленингра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5197" y="3250280"/>
            <a:ext cx="2160000" cy="1440000"/>
          </a:xfrm>
          <a:prstGeom prst="rect">
            <a:avLst/>
          </a:prstGeom>
        </p:spPr>
      </p:pic>
      <p:pic>
        <p:nvPicPr>
          <p:cNvPr id="19" name="Керчь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4422" y="3250280"/>
            <a:ext cx="2158946" cy="1440000"/>
          </a:xfrm>
          <a:prstGeom prst="rect">
            <a:avLst/>
          </a:prstGeom>
        </p:spPr>
      </p:pic>
      <p:pic>
        <p:nvPicPr>
          <p:cNvPr id="16" name="Мурманск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52" y="1689286"/>
            <a:ext cx="2159171" cy="1440000"/>
          </a:xfrm>
          <a:prstGeom prst="rect">
            <a:avLst/>
          </a:prstGeom>
        </p:spPr>
      </p:pic>
      <p:pic>
        <p:nvPicPr>
          <p:cNvPr id="20" name="Севастополь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5737" y="4900734"/>
            <a:ext cx="2187342" cy="1440000"/>
          </a:xfrm>
          <a:prstGeom prst="rect">
            <a:avLst/>
          </a:prstGeom>
        </p:spPr>
      </p:pic>
      <p:pic>
        <p:nvPicPr>
          <p:cNvPr id="22" name="Киев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5197" y="4900734"/>
            <a:ext cx="2201274" cy="1440000"/>
          </a:xfrm>
          <a:prstGeom prst="rect">
            <a:avLst/>
          </a:prstGeom>
        </p:spPr>
      </p:pic>
      <p:pic>
        <p:nvPicPr>
          <p:cNvPr id="29" name="Смоленск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737" y="3250280"/>
            <a:ext cx="2160982" cy="1440000"/>
          </a:xfrm>
          <a:prstGeom prst="rect">
            <a:avLst/>
          </a:prstGeom>
        </p:spPr>
      </p:pic>
      <p:pic>
        <p:nvPicPr>
          <p:cNvPr id="59" name="Новороссийск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352" y="3250280"/>
            <a:ext cx="2201274" cy="1440000"/>
          </a:xfrm>
          <a:prstGeom prst="rect">
            <a:avLst/>
          </a:prstGeom>
        </p:spPr>
      </p:pic>
      <p:pic>
        <p:nvPicPr>
          <p:cNvPr id="60" name="Волгоград" descr="https://e-news.su/uploads/posts/2020-06/1592995748_e-news.su_65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37" y="1689286"/>
            <a:ext cx="214832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Одесса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9139" y="1689286"/>
            <a:ext cx="2160982" cy="1440000"/>
          </a:xfrm>
          <a:prstGeom prst="rect">
            <a:avLst/>
          </a:prstGeom>
        </p:spPr>
      </p:pic>
      <p:pic>
        <p:nvPicPr>
          <p:cNvPr id="62" name="Минск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5197" y="1689286"/>
            <a:ext cx="2184408" cy="1440000"/>
          </a:xfrm>
          <a:prstGeom prst="rect">
            <a:avLst/>
          </a:prstGeom>
        </p:spPr>
      </p:pic>
      <p:pic>
        <p:nvPicPr>
          <p:cNvPr id="63" name="Брестская крепость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24422" y="1689286"/>
            <a:ext cx="2175226" cy="1440000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2615737" y="4898649"/>
            <a:ext cx="2187342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Севастополь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824421" y="3248195"/>
            <a:ext cx="2158947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Керчь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028278" y="1687201"/>
            <a:ext cx="2181843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Одесса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615738" y="1687201"/>
            <a:ext cx="2148326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Волгоград </a:t>
            </a:r>
            <a:br>
              <a:rPr lang="ru-RU" dirty="0"/>
            </a:br>
            <a:r>
              <a:rPr lang="ru-RU" dirty="0"/>
              <a:t>(ранее Сталинград)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92352" y="1687201"/>
            <a:ext cx="2159171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Мурманск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2615737" y="3248195"/>
            <a:ext cx="2148326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Смоленск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495198" y="3248195"/>
            <a:ext cx="2160000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Ленинград</a:t>
            </a:r>
          </a:p>
          <a:p>
            <a:pPr algn="ctr"/>
            <a:r>
              <a:rPr lang="ru-RU" dirty="0"/>
              <a:t>(сейчас Санкт-Петербург)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049139" y="3248195"/>
            <a:ext cx="2153271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Тула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192352" y="3248195"/>
            <a:ext cx="2201274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Новороссийск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049139" y="4900734"/>
            <a:ext cx="2160000" cy="1440000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Москва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834740" y="1687201"/>
            <a:ext cx="2164908" cy="142070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Брестская крепость-герой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495196" y="1687201"/>
            <a:ext cx="2184409" cy="142070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Минск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495198" y="4898649"/>
            <a:ext cx="2201274" cy="1442085"/>
          </a:xfrm>
          <a:prstGeom prst="rect">
            <a:avLst/>
          </a:prstGeom>
          <a:gradFill>
            <a:gsLst>
              <a:gs pos="0">
                <a:srgbClr val="783429">
                  <a:alpha val="0"/>
                </a:srgbClr>
              </a:gs>
              <a:gs pos="40000">
                <a:srgbClr val="7E161B"/>
              </a:gs>
              <a:gs pos="62000">
                <a:schemeClr val="tx1"/>
              </a:gs>
              <a:gs pos="100000">
                <a:srgbClr val="B02621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Киев</a:t>
            </a:r>
          </a:p>
        </p:txBody>
      </p:sp>
      <p:sp>
        <p:nvSpPr>
          <p:cNvPr id="34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3157956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35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5561757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22940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3-4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5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pic>
        <p:nvPicPr>
          <p:cNvPr id="6146" name="Picture 2" descr="http://ava.org.ru/iap/150g/yak1_1_l_baranov-stalingrad-19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37" y="1242448"/>
            <a:ext cx="7831069" cy="51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8219459" y="2174330"/>
            <a:ext cx="3760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На фюзеляжах советских самолётов часто можно было увидеть нарисованные краской</a:t>
            </a:r>
          </a:p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маленькие звёзды разных цветов. Что они обозначали?</a:t>
            </a:r>
          </a:p>
        </p:txBody>
      </p:sp>
      <p:grpSp>
        <p:nvGrpSpPr>
          <p:cNvPr id="9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6756725" y="4763264"/>
            <a:ext cx="5304123" cy="415504"/>
            <a:chOff x="-1552142" y="1763414"/>
            <a:chExt cx="5304123" cy="415504"/>
          </a:xfrm>
        </p:grpSpPr>
        <p:sp>
          <p:nvSpPr>
            <p:cNvPr id="10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-1552142" y="1763414"/>
              <a:ext cx="5304123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Количество сбитых вражеских самолетов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1. Ответ В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6756725" y="5241713"/>
            <a:ext cx="5304123" cy="415504"/>
            <a:chOff x="-1552142" y="2238739"/>
            <a:chExt cx="5304123" cy="415504"/>
          </a:xfrm>
        </p:grpSpPr>
        <p:sp>
          <p:nvSpPr>
            <p:cNvPr id="13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-1552142" y="2238739"/>
              <a:ext cx="5304123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Количество пилотов, управлявших самолётом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1. Ответ Г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6756725" y="5717039"/>
            <a:ext cx="5304123" cy="415504"/>
            <a:chOff x="-1552142" y="2714065"/>
            <a:chExt cx="5304123" cy="415504"/>
          </a:xfrm>
        </p:grpSpPr>
        <p:sp>
          <p:nvSpPr>
            <p:cNvPr id="1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-1552142" y="2714065"/>
              <a:ext cx="5304123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Серию самолёта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6756725" y="4287939"/>
            <a:ext cx="5304123" cy="415504"/>
            <a:chOff x="-1552142" y="1288089"/>
            <a:chExt cx="5304123" cy="415504"/>
          </a:xfrm>
        </p:grpSpPr>
        <p:sp>
          <p:nvSpPr>
            <p:cNvPr id="19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-1552142" y="1288089"/>
              <a:ext cx="5304123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Количество боевых вылетов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21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1693" y="4395118"/>
            <a:ext cx="303257" cy="229227"/>
          </a:xfrm>
          <a:prstGeom prst="rect">
            <a:avLst/>
          </a:prstGeom>
        </p:spPr>
      </p:pic>
      <p:pic>
        <p:nvPicPr>
          <p:cNvPr id="22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5321" y="4803051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Нет">
            <a:extLst>
              <a:ext uri="{FF2B5EF4-FFF2-40B4-BE49-F238E27FC236}">
                <a16:creationId xmlns:a16="http://schemas.microsoft.com/office/drawing/2014/main" id="{65A155B3-D163-4634-B892-08FD3B4E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1693" y="5334851"/>
            <a:ext cx="303257" cy="229227"/>
          </a:xfrm>
          <a:prstGeom prst="rect">
            <a:avLst/>
          </a:prstGeom>
        </p:spPr>
      </p:pic>
      <p:pic>
        <p:nvPicPr>
          <p:cNvPr id="24" name="Нет">
            <a:extLst>
              <a:ext uri="{FF2B5EF4-FFF2-40B4-BE49-F238E27FC236}">
                <a16:creationId xmlns:a16="http://schemas.microsoft.com/office/drawing/2014/main" id="{BF1E0991-66BA-4BF8-84F5-5D9BBC335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5933" y="5810177"/>
            <a:ext cx="303257" cy="229227"/>
          </a:xfrm>
          <a:prstGeom prst="rect">
            <a:avLst/>
          </a:prstGeom>
        </p:spPr>
      </p:pic>
      <p:sp>
        <p:nvSpPr>
          <p:cNvPr id="25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3157956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26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5561757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1439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ласс">
            <a:extLst>
              <a:ext uri="{FF2B5EF4-FFF2-40B4-BE49-F238E27FC236}">
                <a16:creationId xmlns:a16="http://schemas.microsoft.com/office/drawing/2014/main" id="{5178626C-2E07-40A3-8A99-B7E7853E4AA4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3-4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  <p:pic>
        <p:nvPicPr>
          <p:cNvPr id="5" name="Знание">
            <a:extLst>
              <a:ext uri="{FF2B5EF4-FFF2-40B4-BE49-F238E27FC236}">
                <a16:creationId xmlns:a16="http://schemas.microsoft.com/office/drawing/2014/main" id="{F30CBF60-91C2-46EF-BAB4-BAE18C11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sp>
        <p:nvSpPr>
          <p:cNvPr id="8" name="1. Вопрос">
            <a:extLst>
              <a:ext uri="{FF2B5EF4-FFF2-40B4-BE49-F238E27FC236}">
                <a16:creationId xmlns:a16="http://schemas.microsoft.com/office/drawing/2014/main" id="{4A96CD86-D0F0-4F50-8A3F-2CE8A3026099}"/>
              </a:ext>
            </a:extLst>
          </p:cNvPr>
          <p:cNvSpPr/>
          <p:nvPr/>
        </p:nvSpPr>
        <p:spPr>
          <a:xfrm>
            <a:off x="136580" y="1602675"/>
            <a:ext cx="376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Каким женским именем называли грозное оружие, наводившее ужас на противников?</a:t>
            </a:r>
            <a:endParaRPr lang="ru-RU" dirty="0">
              <a:solidFill>
                <a:schemeClr val="bg1"/>
              </a:solidFill>
              <a:cs typeface="Segoe UI" panose="020B0502040204020203" pitchFamily="34" charset="0"/>
            </a:endParaRPr>
          </a:p>
        </p:txBody>
      </p:sp>
      <p:grpSp>
        <p:nvGrpSpPr>
          <p:cNvPr id="9" name="1. Ответ Б">
            <a:extLst>
              <a:ext uri="{FF2B5EF4-FFF2-40B4-BE49-F238E27FC236}">
                <a16:creationId xmlns:a16="http://schemas.microsoft.com/office/drawing/2014/main" id="{19E21CD0-9143-451E-A422-318D493FFB0F}"/>
              </a:ext>
            </a:extLst>
          </p:cNvPr>
          <p:cNvGrpSpPr/>
          <p:nvPr/>
        </p:nvGrpSpPr>
        <p:grpSpPr>
          <a:xfrm>
            <a:off x="216864" y="3299483"/>
            <a:ext cx="3600000" cy="415504"/>
            <a:chOff x="151981" y="1763414"/>
            <a:chExt cx="3600000" cy="415504"/>
          </a:xfrm>
        </p:grpSpPr>
        <p:sp>
          <p:nvSpPr>
            <p:cNvPr id="10" name="Прямоугольник: скругленные углы 31">
              <a:extLst>
                <a:ext uri="{FF2B5EF4-FFF2-40B4-BE49-F238E27FC236}">
                  <a16:creationId xmlns:a16="http://schemas.microsoft.com/office/drawing/2014/main" id="{EB676DBF-EF39-4F14-B688-2CA8293D1E69}"/>
                </a:ext>
              </a:extLst>
            </p:cNvPr>
            <p:cNvSpPr/>
            <p:nvPr/>
          </p:nvSpPr>
          <p:spPr>
            <a:xfrm>
              <a:off x="151981" y="1763414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Настенька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2F42B534-6EAD-4451-BC96-C75AE400D1BB}"/>
                </a:ext>
              </a:extLst>
            </p:cNvPr>
            <p:cNvSpPr/>
            <p:nvPr/>
          </p:nvSpPr>
          <p:spPr>
            <a:xfrm>
              <a:off x="3371137" y="1793608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2" name="1. Ответ В">
            <a:extLst>
              <a:ext uri="{FF2B5EF4-FFF2-40B4-BE49-F238E27FC236}">
                <a16:creationId xmlns:a16="http://schemas.microsoft.com/office/drawing/2014/main" id="{C4CCC072-FF29-4505-B03C-9BD7272393EE}"/>
              </a:ext>
            </a:extLst>
          </p:cNvPr>
          <p:cNvGrpSpPr/>
          <p:nvPr/>
        </p:nvGrpSpPr>
        <p:grpSpPr>
          <a:xfrm>
            <a:off x="216864" y="3774808"/>
            <a:ext cx="3600000" cy="415504"/>
            <a:chOff x="151981" y="2238739"/>
            <a:chExt cx="3600000" cy="415504"/>
          </a:xfrm>
        </p:grpSpPr>
        <p:sp>
          <p:nvSpPr>
            <p:cNvPr id="13" name="Прямоугольник: скругленные углы 33">
              <a:extLst>
                <a:ext uri="{FF2B5EF4-FFF2-40B4-BE49-F238E27FC236}">
                  <a16:creationId xmlns:a16="http://schemas.microsoft.com/office/drawing/2014/main" id="{0BB5F4D8-617B-4D6C-AC91-45048D02E18D}"/>
                </a:ext>
              </a:extLst>
            </p:cNvPr>
            <p:cNvSpPr/>
            <p:nvPr/>
          </p:nvSpPr>
          <p:spPr>
            <a:xfrm>
              <a:off x="151981" y="223873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Наташа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D16C7A-06A8-46AA-A9E1-E6701C550EC3}"/>
                </a:ext>
              </a:extLst>
            </p:cNvPr>
            <p:cNvSpPr/>
            <p:nvPr/>
          </p:nvSpPr>
          <p:spPr>
            <a:xfrm>
              <a:off x="3371137" y="226893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5" name="1. Ответ Г">
            <a:extLst>
              <a:ext uri="{FF2B5EF4-FFF2-40B4-BE49-F238E27FC236}">
                <a16:creationId xmlns:a16="http://schemas.microsoft.com/office/drawing/2014/main" id="{E726E30E-1D62-4A65-A7D2-22737C928ADC}"/>
              </a:ext>
            </a:extLst>
          </p:cNvPr>
          <p:cNvGrpSpPr/>
          <p:nvPr/>
        </p:nvGrpSpPr>
        <p:grpSpPr>
          <a:xfrm>
            <a:off x="216864" y="4250134"/>
            <a:ext cx="3600000" cy="415504"/>
            <a:chOff x="151981" y="2714065"/>
            <a:chExt cx="3600000" cy="415504"/>
          </a:xfrm>
        </p:grpSpPr>
        <p:sp>
          <p:nvSpPr>
            <p:cNvPr id="16" name="Прямоугольник: скругленные углы 35">
              <a:extLst>
                <a:ext uri="{FF2B5EF4-FFF2-40B4-BE49-F238E27FC236}">
                  <a16:creationId xmlns:a16="http://schemas.microsoft.com/office/drawing/2014/main" id="{980C1362-4037-4B85-9DF5-C8328129CC8D}"/>
                </a:ext>
              </a:extLst>
            </p:cNvPr>
            <p:cNvSpPr/>
            <p:nvPr/>
          </p:nvSpPr>
          <p:spPr>
            <a:xfrm>
              <a:off x="151981" y="2714065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cs typeface="Segoe UI" panose="020B0502040204020203" pitchFamily="34" charset="0"/>
                </a:rPr>
                <a:t>Мария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68341-5EBB-4E83-B030-0FC67886EF9C}"/>
                </a:ext>
              </a:extLst>
            </p:cNvPr>
            <p:cNvSpPr/>
            <p:nvPr/>
          </p:nvSpPr>
          <p:spPr>
            <a:xfrm>
              <a:off x="3371137" y="2744259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cs typeface="Segoe UI" panose="020B0502040204020203" pitchFamily="34" charset="0"/>
              </a:endParaRPr>
            </a:p>
          </p:txBody>
        </p:sp>
      </p:grpSp>
      <p:grpSp>
        <p:nvGrpSpPr>
          <p:cNvPr id="18" name="1. Ответ А">
            <a:extLst>
              <a:ext uri="{FF2B5EF4-FFF2-40B4-BE49-F238E27FC236}">
                <a16:creationId xmlns:a16="http://schemas.microsoft.com/office/drawing/2014/main" id="{4A74A16C-F9D9-4727-84C8-0DC9D3DBE47C}"/>
              </a:ext>
            </a:extLst>
          </p:cNvPr>
          <p:cNvGrpSpPr/>
          <p:nvPr/>
        </p:nvGrpSpPr>
        <p:grpSpPr>
          <a:xfrm>
            <a:off x="216864" y="2824158"/>
            <a:ext cx="3600000" cy="415504"/>
            <a:chOff x="151981" y="1288089"/>
            <a:chExt cx="3600000" cy="415504"/>
          </a:xfrm>
        </p:grpSpPr>
        <p:sp>
          <p:nvSpPr>
            <p:cNvPr id="19" name="Прямоугольник: скругленные углы 29">
              <a:extLst>
                <a:ext uri="{FF2B5EF4-FFF2-40B4-BE49-F238E27FC236}">
                  <a16:creationId xmlns:a16="http://schemas.microsoft.com/office/drawing/2014/main" id="{1698829B-2B94-43EF-9EB4-BFBD2733F430}"/>
                </a:ext>
              </a:extLst>
            </p:cNvPr>
            <p:cNvSpPr/>
            <p:nvPr/>
          </p:nvSpPr>
          <p:spPr>
            <a:xfrm>
              <a:off x="151981" y="1288089"/>
              <a:ext cx="3600000" cy="41550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ea typeface="Calibri" panose="020F0502020204030204" pitchFamily="34" charset="0"/>
                  <a:cs typeface="Segoe UI" panose="020B0502040204020203" pitchFamily="34" charset="0"/>
                </a:rPr>
                <a:t>Катюша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6FB315A2-5B94-4603-94B1-FD5E4F7CDB31}"/>
                </a:ext>
              </a:extLst>
            </p:cNvPr>
            <p:cNvSpPr/>
            <p:nvPr/>
          </p:nvSpPr>
          <p:spPr>
            <a:xfrm>
              <a:off x="3371137" y="1318283"/>
              <a:ext cx="355116" cy="355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cs typeface="Segoe UI" panose="020B0502040204020203" pitchFamily="34" charset="0"/>
              </a:endParaRPr>
            </a:p>
          </p:txBody>
        </p:sp>
      </p:grpSp>
      <p:pic>
        <p:nvPicPr>
          <p:cNvPr id="21" name="Нет">
            <a:extLst>
              <a:ext uri="{FF2B5EF4-FFF2-40B4-BE49-F238E27FC236}">
                <a16:creationId xmlns:a16="http://schemas.microsoft.com/office/drawing/2014/main" id="{8E7A76F3-C607-44A4-AD28-2CF9AEF0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948" y="4343272"/>
            <a:ext cx="303257" cy="229227"/>
          </a:xfrm>
          <a:prstGeom prst="rect">
            <a:avLst/>
          </a:prstGeom>
        </p:spPr>
      </p:pic>
      <p:pic>
        <p:nvPicPr>
          <p:cNvPr id="22" name="Да" descr="Рисунок зеленая галочка - 68 фото">
            <a:extLst>
              <a:ext uri="{FF2B5EF4-FFF2-40B4-BE49-F238E27FC236}">
                <a16:creationId xmlns:a16="http://schemas.microsoft.com/office/drawing/2014/main" id="{552CAB24-27CA-41C6-B601-51DB981D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382" y="2860206"/>
            <a:ext cx="388391" cy="3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Нет">
            <a:extLst>
              <a:ext uri="{FF2B5EF4-FFF2-40B4-BE49-F238E27FC236}">
                <a16:creationId xmlns:a16="http://schemas.microsoft.com/office/drawing/2014/main" id="{65A155B3-D163-4634-B892-08FD3B4E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709" y="3867946"/>
            <a:ext cx="303257" cy="229227"/>
          </a:xfrm>
          <a:prstGeom prst="rect">
            <a:avLst/>
          </a:prstGeom>
        </p:spPr>
      </p:pic>
      <p:pic>
        <p:nvPicPr>
          <p:cNvPr id="24" name="Нет">
            <a:extLst>
              <a:ext uri="{FF2B5EF4-FFF2-40B4-BE49-F238E27FC236}">
                <a16:creationId xmlns:a16="http://schemas.microsoft.com/office/drawing/2014/main" id="{BF1E0991-66BA-4BF8-84F5-5D9BBC335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950" y="3392622"/>
            <a:ext cx="303257" cy="229227"/>
          </a:xfrm>
          <a:prstGeom prst="rect">
            <a:avLst/>
          </a:prstGeom>
        </p:spPr>
      </p:pic>
      <p:pic>
        <p:nvPicPr>
          <p:cNvPr id="7170" name="Picture 2" descr="https://img3.fonwall.ru/o/lb/katusha-machine-military-vehicles.jpg?route=mid&amp;amp;h=7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67" y="1014590"/>
            <a:ext cx="8122033" cy="456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3157956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26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5561757" y="144243"/>
            <a:ext cx="2321152" cy="51435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2087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">
            <a:extLst>
              <a:ext uri="{FF2B5EF4-FFF2-40B4-BE49-F238E27FC236}">
                <a16:creationId xmlns:a16="http://schemas.microsoft.com/office/drawing/2014/main" id="{E9A0FBF1-6258-44A4-B0AD-77B2D714F393}"/>
              </a:ext>
            </a:extLst>
          </p:cNvPr>
          <p:cNvSpPr/>
          <p:nvPr/>
        </p:nvSpPr>
        <p:spPr>
          <a:xfrm>
            <a:off x="60566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06" name="Б">
            <a:extLst>
              <a:ext uri="{FF2B5EF4-FFF2-40B4-BE49-F238E27FC236}">
                <a16:creationId xmlns:a16="http://schemas.microsoft.com/office/drawing/2014/main" id="{7CA2CFCC-0323-447B-8764-961949C45DD1}"/>
              </a:ext>
            </a:extLst>
          </p:cNvPr>
          <p:cNvSpPr/>
          <p:nvPr/>
        </p:nvSpPr>
        <p:spPr>
          <a:xfrm>
            <a:off x="3095877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57" name="В">
            <a:extLst>
              <a:ext uri="{FF2B5EF4-FFF2-40B4-BE49-F238E27FC236}">
                <a16:creationId xmlns:a16="http://schemas.microsoft.com/office/drawing/2014/main" id="{ED47F752-0997-4180-A977-DAB70613E927}"/>
              </a:ext>
            </a:extLst>
          </p:cNvPr>
          <p:cNvSpPr/>
          <p:nvPr/>
        </p:nvSpPr>
        <p:spPr>
          <a:xfrm>
            <a:off x="6131188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62" name="Г">
            <a:extLst>
              <a:ext uri="{FF2B5EF4-FFF2-40B4-BE49-F238E27FC236}">
                <a16:creationId xmlns:a16="http://schemas.microsoft.com/office/drawing/2014/main" id="{9192EA04-C130-4D1A-9E5B-57E9EAAB687F}"/>
              </a:ext>
            </a:extLst>
          </p:cNvPr>
          <p:cNvSpPr/>
          <p:nvPr/>
        </p:nvSpPr>
        <p:spPr>
          <a:xfrm>
            <a:off x="9166499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29" name="3. Вопрос">
            <a:extLst>
              <a:ext uri="{FF2B5EF4-FFF2-40B4-BE49-F238E27FC236}">
                <a16:creationId xmlns:a16="http://schemas.microsoft.com/office/drawing/2014/main" id="{64663206-A9B4-4B7D-A934-96D192E33275}"/>
              </a:ext>
            </a:extLst>
          </p:cNvPr>
          <p:cNvSpPr/>
          <p:nvPr/>
        </p:nvSpPr>
        <p:spPr>
          <a:xfrm>
            <a:off x="171638" y="894287"/>
            <a:ext cx="11847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>
                <a:solidFill>
                  <a:schemeClr val="bg1"/>
                </a:solidFill>
                <a:cs typeface="Segoe UI" panose="020B0502040204020203" pitchFamily="34" charset="0"/>
              </a:rPr>
              <a:t>Соотнесите изображение и название оружия победы.</a:t>
            </a:r>
          </a:p>
        </p:txBody>
      </p:sp>
      <p:sp>
        <p:nvSpPr>
          <p:cNvPr id="88" name="Прямоугольник: скругленные углы 8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8493247-18B0-411F-8D2E-1EBC3B7A1A58}"/>
              </a:ext>
            </a:extLst>
          </p:cNvPr>
          <p:cNvSpPr/>
          <p:nvPr/>
        </p:nvSpPr>
        <p:spPr>
          <a:xfrm>
            <a:off x="224894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Назад</a:t>
            </a:r>
          </a:p>
        </p:txBody>
      </p:sp>
      <p:sp>
        <p:nvSpPr>
          <p:cNvPr id="97" name="Проверить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A91AE9-95D5-452B-A543-C9EC566A7D08}"/>
              </a:ext>
            </a:extLst>
          </p:cNvPr>
          <p:cNvSpPr/>
          <p:nvPr/>
        </p:nvSpPr>
        <p:spPr>
          <a:xfrm>
            <a:off x="9420984" y="6038021"/>
            <a:ext cx="2597870" cy="6757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10615"/>
              </a:gs>
              <a:gs pos="50000">
                <a:srgbClr val="B02621"/>
              </a:gs>
              <a:gs pos="100000">
                <a:srgbClr val="783429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bg1"/>
                </a:solidFill>
                <a:cs typeface="Segoe UI" panose="020B0502040204020203" pitchFamily="34" charset="0"/>
              </a:rPr>
              <a:t>Проверить</a:t>
            </a:r>
          </a:p>
        </p:txBody>
      </p:sp>
      <p:sp>
        <p:nvSpPr>
          <p:cNvPr id="47" name="Б-4">
            <a:extLst>
              <a:ext uri="{FF2B5EF4-FFF2-40B4-BE49-F238E27FC236}">
                <a16:creationId xmlns:a16="http://schemas.microsoft.com/office/drawing/2014/main" id="{7995B44F-A374-4681-907F-DB3598E602BA}"/>
              </a:ext>
            </a:extLst>
          </p:cNvPr>
          <p:cNvSpPr/>
          <p:nvPr/>
        </p:nvSpPr>
        <p:spPr>
          <a:xfrm>
            <a:off x="3095877" y="522754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110" name="Б-2">
            <a:extLst>
              <a:ext uri="{FF2B5EF4-FFF2-40B4-BE49-F238E27FC236}">
                <a16:creationId xmlns:a16="http://schemas.microsoft.com/office/drawing/2014/main" id="{08116BF4-C064-4AA7-94D2-8EFE47EE61E2}"/>
              </a:ext>
            </a:extLst>
          </p:cNvPr>
          <p:cNvSpPr/>
          <p:nvPr/>
        </p:nvSpPr>
        <p:spPr>
          <a:xfrm>
            <a:off x="3095877" y="4406105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111" name="Б-3">
            <a:extLst>
              <a:ext uri="{FF2B5EF4-FFF2-40B4-BE49-F238E27FC236}">
                <a16:creationId xmlns:a16="http://schemas.microsoft.com/office/drawing/2014/main" id="{0F8D337B-6EB2-47B5-B696-F8F231F37A9C}"/>
              </a:ext>
            </a:extLst>
          </p:cNvPr>
          <p:cNvSpPr/>
          <p:nvPr/>
        </p:nvSpPr>
        <p:spPr>
          <a:xfrm>
            <a:off x="3095877" y="4816824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108" name="Б-1">
            <a:extLst>
              <a:ext uri="{FF2B5EF4-FFF2-40B4-BE49-F238E27FC236}">
                <a16:creationId xmlns:a16="http://schemas.microsoft.com/office/drawing/2014/main" id="{764CB613-D153-4344-ADF3-39C5412CE1DB}"/>
              </a:ext>
            </a:extLst>
          </p:cNvPr>
          <p:cNvSpPr/>
          <p:nvPr/>
        </p:nvSpPr>
        <p:spPr>
          <a:xfrm>
            <a:off x="3095877" y="3995386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pic>
        <p:nvPicPr>
          <p:cNvPr id="131" name="Знание">
            <a:extLst>
              <a:ext uri="{FF2B5EF4-FFF2-40B4-BE49-F238E27FC236}">
                <a16:creationId xmlns:a16="http://schemas.microsoft.com/office/drawing/2014/main" id="{87B15E11-02B1-45F5-BC83-7680A9AC8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150"/>
          <a:stretch/>
        </p:blipFill>
        <p:spPr>
          <a:xfrm>
            <a:off x="110650" y="129671"/>
            <a:ext cx="546575" cy="514350"/>
          </a:xfrm>
          <a:prstGeom prst="rect">
            <a:avLst/>
          </a:prstGeom>
        </p:spPr>
      </p:pic>
      <p:grpSp>
        <p:nvGrpSpPr>
          <p:cNvPr id="22" name="Повтор">
            <a:extLst>
              <a:ext uri="{FF2B5EF4-FFF2-40B4-BE49-F238E27FC236}">
                <a16:creationId xmlns:a16="http://schemas.microsoft.com/office/drawing/2014/main" id="{D084D2E4-7933-4EBE-8776-46C7FF489061}"/>
              </a:ext>
            </a:extLst>
          </p:cNvPr>
          <p:cNvGrpSpPr/>
          <p:nvPr/>
        </p:nvGrpSpPr>
        <p:grpSpPr>
          <a:xfrm>
            <a:off x="8626876" y="6038021"/>
            <a:ext cx="676800" cy="675736"/>
            <a:chOff x="7143114" y="4917748"/>
            <a:chExt cx="676800" cy="675736"/>
          </a:xfrm>
        </p:grpSpPr>
        <p:sp>
          <p:nvSpPr>
            <p:cNvPr id="148" name="Проверить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DE986E5-9867-4B9E-BF35-214A387A86A6}"/>
                </a:ext>
              </a:extLst>
            </p:cNvPr>
            <p:cNvSpPr/>
            <p:nvPr/>
          </p:nvSpPr>
          <p:spPr>
            <a:xfrm>
              <a:off x="7143114" y="4917748"/>
              <a:ext cx="676800" cy="6757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210615"/>
                </a:gs>
                <a:gs pos="50000">
                  <a:srgbClr val="B02621"/>
                </a:gs>
                <a:gs pos="100000">
                  <a:srgbClr val="783429"/>
                </a:gs>
              </a:gsLst>
              <a:lin ang="0" scaled="1"/>
            </a:gradFill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3200" b="1" dirty="0">
                <a:solidFill>
                  <a:schemeClr val="bg1"/>
                </a:solidFill>
                <a:cs typeface="Segoe UI" panose="020B0502040204020203" pitchFamily="34" charset="0"/>
              </a:endParaRPr>
            </a:p>
          </p:txBody>
        </p:sp>
        <p:sp>
          <p:nvSpPr>
            <p:cNvPr id="150" name="Стрелка: круговая 149">
              <a:extLst>
                <a:ext uri="{FF2B5EF4-FFF2-40B4-BE49-F238E27FC236}">
                  <a16:creationId xmlns:a16="http://schemas.microsoft.com/office/drawing/2014/main" id="{35DFABF5-4DAB-4B74-B899-47D05C7DF6E6}"/>
                </a:ext>
              </a:extLst>
            </p:cNvPr>
            <p:cNvSpPr/>
            <p:nvPr/>
          </p:nvSpPr>
          <p:spPr>
            <a:xfrm>
              <a:off x="7225763" y="4999865"/>
              <a:ext cx="511502" cy="51150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750875"/>
                <a:gd name="adj5" fmla="val 125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2052" name="Picture 4" descr="76-мм дивизионная пушка образца 1942 года (ЗИС-3) — Википедия">
            <a:extLst>
              <a:ext uri="{FF2B5EF4-FFF2-40B4-BE49-F238E27FC236}">
                <a16:creationId xmlns:a16="http://schemas.microsoft.com/office/drawing/2014/main" id="{D4FC18DB-4036-48A7-B775-20457D59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10" y="1580034"/>
            <a:ext cx="2964935" cy="197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054" name="Picture 6" descr="Мифы и правда о танке Т-34 глазами спеца - МК">
            <a:extLst>
              <a:ext uri="{FF2B5EF4-FFF2-40B4-BE49-F238E27FC236}">
                <a16:creationId xmlns:a16="http://schemas.microsoft.com/office/drawing/2014/main" id="{0D72692E-056D-4E15-8255-D7996A82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" y="1580034"/>
            <a:ext cx="2964935" cy="197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056" name="Picture 8" descr="Пистолет-пулемет Шпагина ППШ 1944 года, №БП2419 купить по выгодной цене с  доставкой по Москве и России — Osob.Store">
            <a:extLst>
              <a:ext uri="{FF2B5EF4-FFF2-40B4-BE49-F238E27FC236}">
                <a16:creationId xmlns:a16="http://schemas.microsoft.com/office/drawing/2014/main" id="{74FD2B66-378C-4DE9-A5A4-BD15D722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499" y="1580645"/>
            <a:ext cx="2964935" cy="197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058" name="Picture 10" descr="Штурмовик Ил-2 🔥 конструкция, технические характеристики, боевое применение">
            <a:extLst>
              <a:ext uri="{FF2B5EF4-FFF2-40B4-BE49-F238E27FC236}">
                <a16:creationId xmlns:a16="http://schemas.microsoft.com/office/drawing/2014/main" id="{043D31D6-E1D4-4A00-89BD-2EA60291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21" y="1580645"/>
            <a:ext cx="2964935" cy="197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48" name="А-2">
            <a:extLst>
              <a:ext uri="{FF2B5EF4-FFF2-40B4-BE49-F238E27FC236}">
                <a16:creationId xmlns:a16="http://schemas.microsoft.com/office/drawing/2014/main" id="{45532A6E-E9F1-4917-931A-2AAF2A89F597}"/>
              </a:ext>
            </a:extLst>
          </p:cNvPr>
          <p:cNvSpPr/>
          <p:nvPr/>
        </p:nvSpPr>
        <p:spPr>
          <a:xfrm>
            <a:off x="60566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49" name="А-3">
            <a:extLst>
              <a:ext uri="{FF2B5EF4-FFF2-40B4-BE49-F238E27FC236}">
                <a16:creationId xmlns:a16="http://schemas.microsoft.com/office/drawing/2014/main" id="{4824AC46-6065-4DF8-8E72-D3787D9FC486}"/>
              </a:ext>
            </a:extLst>
          </p:cNvPr>
          <p:cNvSpPr/>
          <p:nvPr/>
        </p:nvSpPr>
        <p:spPr>
          <a:xfrm>
            <a:off x="60566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51" name="А-3">
            <a:extLst>
              <a:ext uri="{FF2B5EF4-FFF2-40B4-BE49-F238E27FC236}">
                <a16:creationId xmlns:a16="http://schemas.microsoft.com/office/drawing/2014/main" id="{EEFA6031-8D74-415D-A11A-6026006F0F80}"/>
              </a:ext>
            </a:extLst>
          </p:cNvPr>
          <p:cNvSpPr/>
          <p:nvPr/>
        </p:nvSpPr>
        <p:spPr>
          <a:xfrm>
            <a:off x="60566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53" name="АА-2">
            <a:extLst>
              <a:ext uri="{FF2B5EF4-FFF2-40B4-BE49-F238E27FC236}">
                <a16:creationId xmlns:a16="http://schemas.microsoft.com/office/drawing/2014/main" id="{D2C0A2BA-7180-404F-AA01-766C9284D01B}"/>
              </a:ext>
            </a:extLst>
          </p:cNvPr>
          <p:cNvSpPr/>
          <p:nvPr/>
        </p:nvSpPr>
        <p:spPr>
          <a:xfrm>
            <a:off x="60566" y="4406105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54" name="АА-3">
            <a:extLst>
              <a:ext uri="{FF2B5EF4-FFF2-40B4-BE49-F238E27FC236}">
                <a16:creationId xmlns:a16="http://schemas.microsoft.com/office/drawing/2014/main" id="{15810EFB-A4A7-47F7-AB17-4A6D75A5B900}"/>
              </a:ext>
            </a:extLst>
          </p:cNvPr>
          <p:cNvSpPr/>
          <p:nvPr/>
        </p:nvSpPr>
        <p:spPr>
          <a:xfrm>
            <a:off x="60566" y="4816824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55" name="АА-1">
            <a:extLst>
              <a:ext uri="{FF2B5EF4-FFF2-40B4-BE49-F238E27FC236}">
                <a16:creationId xmlns:a16="http://schemas.microsoft.com/office/drawing/2014/main" id="{E45CAB06-06AB-45A9-9193-8F21D1FB27F9}"/>
              </a:ext>
            </a:extLst>
          </p:cNvPr>
          <p:cNvSpPr/>
          <p:nvPr/>
        </p:nvSpPr>
        <p:spPr>
          <a:xfrm>
            <a:off x="60566" y="3995386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56" name="АА-4">
            <a:extLst>
              <a:ext uri="{FF2B5EF4-FFF2-40B4-BE49-F238E27FC236}">
                <a16:creationId xmlns:a16="http://schemas.microsoft.com/office/drawing/2014/main" id="{4BE9C0C1-272E-4895-9739-0A3E33685AD6}"/>
              </a:ext>
            </a:extLst>
          </p:cNvPr>
          <p:cNvSpPr/>
          <p:nvPr/>
        </p:nvSpPr>
        <p:spPr>
          <a:xfrm>
            <a:off x="60566" y="522754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58" name="В-2">
            <a:extLst>
              <a:ext uri="{FF2B5EF4-FFF2-40B4-BE49-F238E27FC236}">
                <a16:creationId xmlns:a16="http://schemas.microsoft.com/office/drawing/2014/main" id="{428A80A0-61D7-4ABC-8C6C-34EE2063172F}"/>
              </a:ext>
            </a:extLst>
          </p:cNvPr>
          <p:cNvSpPr/>
          <p:nvPr/>
        </p:nvSpPr>
        <p:spPr>
          <a:xfrm>
            <a:off x="6131188" y="4405860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59" name="В-3">
            <a:extLst>
              <a:ext uri="{FF2B5EF4-FFF2-40B4-BE49-F238E27FC236}">
                <a16:creationId xmlns:a16="http://schemas.microsoft.com/office/drawing/2014/main" id="{010D4432-5791-4D16-884F-AC38F0D0E12F}"/>
              </a:ext>
            </a:extLst>
          </p:cNvPr>
          <p:cNvSpPr/>
          <p:nvPr/>
        </p:nvSpPr>
        <p:spPr>
          <a:xfrm>
            <a:off x="6131188" y="481670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60" name="В-1">
            <a:extLst>
              <a:ext uri="{FF2B5EF4-FFF2-40B4-BE49-F238E27FC236}">
                <a16:creationId xmlns:a16="http://schemas.microsoft.com/office/drawing/2014/main" id="{4FF38F9B-A848-4BE1-8324-1608C4DD0633}"/>
              </a:ext>
            </a:extLst>
          </p:cNvPr>
          <p:cNvSpPr/>
          <p:nvPr/>
        </p:nvSpPr>
        <p:spPr>
          <a:xfrm>
            <a:off x="6131188" y="3995019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61" name="В-4">
            <a:extLst>
              <a:ext uri="{FF2B5EF4-FFF2-40B4-BE49-F238E27FC236}">
                <a16:creationId xmlns:a16="http://schemas.microsoft.com/office/drawing/2014/main" id="{2822A08E-7465-4F7C-85D4-0C9D431F2C96}"/>
              </a:ext>
            </a:extLst>
          </p:cNvPr>
          <p:cNvSpPr/>
          <p:nvPr/>
        </p:nvSpPr>
        <p:spPr>
          <a:xfrm>
            <a:off x="6131188" y="522754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63" name="Г-2">
            <a:extLst>
              <a:ext uri="{FF2B5EF4-FFF2-40B4-BE49-F238E27FC236}">
                <a16:creationId xmlns:a16="http://schemas.microsoft.com/office/drawing/2014/main" id="{05AB518E-4DB4-4EFC-923A-9B00267435C9}"/>
              </a:ext>
            </a:extLst>
          </p:cNvPr>
          <p:cNvSpPr/>
          <p:nvPr/>
        </p:nvSpPr>
        <p:spPr>
          <a:xfrm>
            <a:off x="9166499" y="4405860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64" name="Г-3">
            <a:extLst>
              <a:ext uri="{FF2B5EF4-FFF2-40B4-BE49-F238E27FC236}">
                <a16:creationId xmlns:a16="http://schemas.microsoft.com/office/drawing/2014/main" id="{D0C854B3-F242-4534-A364-ACE22AD9F8D1}"/>
              </a:ext>
            </a:extLst>
          </p:cNvPr>
          <p:cNvSpPr/>
          <p:nvPr/>
        </p:nvSpPr>
        <p:spPr>
          <a:xfrm>
            <a:off x="9166499" y="481670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65" name="Г-1">
            <a:extLst>
              <a:ext uri="{FF2B5EF4-FFF2-40B4-BE49-F238E27FC236}">
                <a16:creationId xmlns:a16="http://schemas.microsoft.com/office/drawing/2014/main" id="{5C8B46F9-5096-437B-8037-5D2B76DF0727}"/>
              </a:ext>
            </a:extLst>
          </p:cNvPr>
          <p:cNvSpPr/>
          <p:nvPr/>
        </p:nvSpPr>
        <p:spPr>
          <a:xfrm>
            <a:off x="9166499" y="3995019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66" name="Г-4">
            <a:extLst>
              <a:ext uri="{FF2B5EF4-FFF2-40B4-BE49-F238E27FC236}">
                <a16:creationId xmlns:a16="http://schemas.microsoft.com/office/drawing/2014/main" id="{15FEDD92-CD23-41C3-B73E-4CCEEFD32070}"/>
              </a:ext>
            </a:extLst>
          </p:cNvPr>
          <p:cNvSpPr/>
          <p:nvPr/>
        </p:nvSpPr>
        <p:spPr>
          <a:xfrm>
            <a:off x="9166499" y="5227541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84" name="А-3">
            <a:extLst>
              <a:ext uri="{FF2B5EF4-FFF2-40B4-BE49-F238E27FC236}">
                <a16:creationId xmlns:a16="http://schemas.microsoft.com/office/drawing/2014/main" id="{E5F842DA-44C8-4C63-8069-E7422BC5B459}"/>
              </a:ext>
            </a:extLst>
          </p:cNvPr>
          <p:cNvSpPr/>
          <p:nvPr/>
        </p:nvSpPr>
        <p:spPr>
          <a:xfrm>
            <a:off x="3095145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85" name="А-1">
            <a:extLst>
              <a:ext uri="{FF2B5EF4-FFF2-40B4-BE49-F238E27FC236}">
                <a16:creationId xmlns:a16="http://schemas.microsoft.com/office/drawing/2014/main" id="{76692AB0-B0A3-4241-A43F-4FE12F4BB71E}"/>
              </a:ext>
            </a:extLst>
          </p:cNvPr>
          <p:cNvSpPr/>
          <p:nvPr/>
        </p:nvSpPr>
        <p:spPr>
          <a:xfrm>
            <a:off x="3095145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86" name="А-3">
            <a:extLst>
              <a:ext uri="{FF2B5EF4-FFF2-40B4-BE49-F238E27FC236}">
                <a16:creationId xmlns:a16="http://schemas.microsoft.com/office/drawing/2014/main" id="{05408501-EE85-4AF8-9BFE-444896A3A2D1}"/>
              </a:ext>
            </a:extLst>
          </p:cNvPr>
          <p:cNvSpPr/>
          <p:nvPr/>
        </p:nvSpPr>
        <p:spPr>
          <a:xfrm>
            <a:off x="3095145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87" name="А-2">
            <a:extLst>
              <a:ext uri="{FF2B5EF4-FFF2-40B4-BE49-F238E27FC236}">
                <a16:creationId xmlns:a16="http://schemas.microsoft.com/office/drawing/2014/main" id="{0011DB5F-9FCC-4AB6-9B5D-9443B5E988DE}"/>
              </a:ext>
            </a:extLst>
          </p:cNvPr>
          <p:cNvSpPr/>
          <p:nvPr/>
        </p:nvSpPr>
        <p:spPr>
          <a:xfrm>
            <a:off x="6130456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89" name="А-3">
            <a:extLst>
              <a:ext uri="{FF2B5EF4-FFF2-40B4-BE49-F238E27FC236}">
                <a16:creationId xmlns:a16="http://schemas.microsoft.com/office/drawing/2014/main" id="{8188A3BB-9FA9-4BDE-9D03-48A8181B91FD}"/>
              </a:ext>
            </a:extLst>
          </p:cNvPr>
          <p:cNvSpPr/>
          <p:nvPr/>
        </p:nvSpPr>
        <p:spPr>
          <a:xfrm>
            <a:off x="6130456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90" name="А-1">
            <a:extLst>
              <a:ext uri="{FF2B5EF4-FFF2-40B4-BE49-F238E27FC236}">
                <a16:creationId xmlns:a16="http://schemas.microsoft.com/office/drawing/2014/main" id="{8E76875A-2DAE-4284-B2CF-526970F076F5}"/>
              </a:ext>
            </a:extLst>
          </p:cNvPr>
          <p:cNvSpPr/>
          <p:nvPr/>
        </p:nvSpPr>
        <p:spPr>
          <a:xfrm>
            <a:off x="6130456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92" name="А-2">
            <a:extLst>
              <a:ext uri="{FF2B5EF4-FFF2-40B4-BE49-F238E27FC236}">
                <a16:creationId xmlns:a16="http://schemas.microsoft.com/office/drawing/2014/main" id="{31367367-5A87-4D95-AD00-58E59FAEAABC}"/>
              </a:ext>
            </a:extLst>
          </p:cNvPr>
          <p:cNvSpPr/>
          <p:nvPr/>
        </p:nvSpPr>
        <p:spPr>
          <a:xfrm>
            <a:off x="9165767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94" name="А-1">
            <a:extLst>
              <a:ext uri="{FF2B5EF4-FFF2-40B4-BE49-F238E27FC236}">
                <a16:creationId xmlns:a16="http://schemas.microsoft.com/office/drawing/2014/main" id="{8483E145-66A0-47DF-B59E-F068DEEA9F45}"/>
              </a:ext>
            </a:extLst>
          </p:cNvPr>
          <p:cNvSpPr/>
          <p:nvPr/>
        </p:nvSpPr>
        <p:spPr>
          <a:xfrm>
            <a:off x="9165767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95" name="А-3">
            <a:extLst>
              <a:ext uri="{FF2B5EF4-FFF2-40B4-BE49-F238E27FC236}">
                <a16:creationId xmlns:a16="http://schemas.microsoft.com/office/drawing/2014/main" id="{285B3B84-07E5-4599-B11B-D52DBBC43903}"/>
              </a:ext>
            </a:extLst>
          </p:cNvPr>
          <p:cNvSpPr/>
          <p:nvPr/>
        </p:nvSpPr>
        <p:spPr>
          <a:xfrm>
            <a:off x="9165767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50" name="А-1">
            <a:extLst>
              <a:ext uri="{FF2B5EF4-FFF2-40B4-BE49-F238E27FC236}">
                <a16:creationId xmlns:a16="http://schemas.microsoft.com/office/drawing/2014/main" id="{93955ACC-06B2-437C-AA99-ADD1DE9F27F9}"/>
              </a:ext>
            </a:extLst>
          </p:cNvPr>
          <p:cNvSpPr/>
          <p:nvPr/>
        </p:nvSpPr>
        <p:spPr>
          <a:xfrm>
            <a:off x="60566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Т-34</a:t>
            </a:r>
          </a:p>
        </p:txBody>
      </p:sp>
      <p:sp>
        <p:nvSpPr>
          <p:cNvPr id="83" name="А-2">
            <a:extLst>
              <a:ext uri="{FF2B5EF4-FFF2-40B4-BE49-F238E27FC236}">
                <a16:creationId xmlns:a16="http://schemas.microsoft.com/office/drawing/2014/main" id="{5C22D104-4E14-4891-807E-B868A22CAE5C}"/>
              </a:ext>
            </a:extLst>
          </p:cNvPr>
          <p:cNvSpPr/>
          <p:nvPr/>
        </p:nvSpPr>
        <p:spPr>
          <a:xfrm>
            <a:off x="3095145" y="3584667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ЗИС-3</a:t>
            </a:r>
          </a:p>
        </p:txBody>
      </p:sp>
      <p:sp>
        <p:nvSpPr>
          <p:cNvPr id="91" name="А-3">
            <a:extLst>
              <a:ext uri="{FF2B5EF4-FFF2-40B4-BE49-F238E27FC236}">
                <a16:creationId xmlns:a16="http://schemas.microsoft.com/office/drawing/2014/main" id="{48A86166-F024-4734-B843-4FCB28174F34}"/>
              </a:ext>
            </a:extLst>
          </p:cNvPr>
          <p:cNvSpPr/>
          <p:nvPr/>
        </p:nvSpPr>
        <p:spPr>
          <a:xfrm>
            <a:off x="6130456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Ил-2</a:t>
            </a:r>
          </a:p>
        </p:txBody>
      </p:sp>
      <p:sp>
        <p:nvSpPr>
          <p:cNvPr id="93" name="А-3">
            <a:extLst>
              <a:ext uri="{FF2B5EF4-FFF2-40B4-BE49-F238E27FC236}">
                <a16:creationId xmlns:a16="http://schemas.microsoft.com/office/drawing/2014/main" id="{09BFBC56-6C5F-4413-8A6D-0EAE61741211}"/>
              </a:ext>
            </a:extLst>
          </p:cNvPr>
          <p:cNvSpPr/>
          <p:nvPr/>
        </p:nvSpPr>
        <p:spPr>
          <a:xfrm>
            <a:off x="9165767" y="3584178"/>
            <a:ext cx="2966400" cy="38270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10615"/>
              </a:gs>
              <a:gs pos="50000">
                <a:srgbClr val="B02621"/>
              </a:gs>
              <a:gs pos="0">
                <a:schemeClr val="tx1"/>
              </a:gs>
            </a:gsLst>
            <a:lin ang="0" scaled="1"/>
          </a:gradFill>
        </p:spPr>
        <p:txBody>
          <a:bodyPr wrap="square" anchor="ctr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cs typeface="Segoe UI" panose="020B0502040204020203" pitchFamily="34" charset="0"/>
              </a:rPr>
              <a:t>ППШ</a:t>
            </a:r>
          </a:p>
        </p:txBody>
      </p:sp>
      <p:sp>
        <p:nvSpPr>
          <p:cNvPr id="67" name="Прямоугольник: скругленные углы 6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1ED90D7-964F-49AB-910B-85E7EBD6B834}"/>
              </a:ext>
            </a:extLst>
          </p:cNvPr>
          <p:cNvSpPr/>
          <p:nvPr/>
        </p:nvSpPr>
        <p:spPr>
          <a:xfrm>
            <a:off x="2628695" y="6038021"/>
            <a:ext cx="2321152" cy="67573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Далее</a:t>
            </a:r>
          </a:p>
        </p:txBody>
      </p:sp>
      <p:sp>
        <p:nvSpPr>
          <p:cNvPr id="68" name="Класс">
            <a:extLst>
              <a:ext uri="{FF2B5EF4-FFF2-40B4-BE49-F238E27FC236}">
                <a16:creationId xmlns:a16="http://schemas.microsoft.com/office/drawing/2014/main" id="{8ABCBAB8-E3B8-428C-98AF-94283B4EBD99}"/>
              </a:ext>
            </a:extLst>
          </p:cNvPr>
          <p:cNvSpPr/>
          <p:nvPr/>
        </p:nvSpPr>
        <p:spPr>
          <a:xfrm>
            <a:off x="738606" y="144243"/>
            <a:ext cx="2337969" cy="514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3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-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4</a:t>
            </a:r>
            <a:r>
              <a:rPr lang="en-US" sz="3600" dirty="0">
                <a:solidFill>
                  <a:srgbClr val="ACA08E"/>
                </a:solidFill>
                <a:cs typeface="Segoe UI" panose="020B0502040204020203" pitchFamily="34" charset="0"/>
              </a:rPr>
              <a:t> </a:t>
            </a:r>
            <a:r>
              <a:rPr lang="ru-RU" sz="3600" dirty="0">
                <a:solidFill>
                  <a:srgbClr val="ACA08E"/>
                </a:solidFill>
                <a:cs typeface="Segoe UI" panose="020B0502040204020203" pitchFamily="34" charset="0"/>
              </a:rPr>
              <a:t>класс</a:t>
            </a:r>
          </a:p>
        </p:txBody>
      </p:sp>
    </p:spTree>
    <p:extLst>
      <p:ext uri="{BB962C8B-B14F-4D97-AF65-F5344CB8AC3E}">
        <p14:creationId xmlns:p14="http://schemas.microsoft.com/office/powerpoint/2010/main" val="6741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7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7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8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9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9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2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2621"/>
                                      </p:to>
                                    </p:animClr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110" grpId="0" animBg="1"/>
      <p:bldP spid="110" grpId="1" animBg="1"/>
      <p:bldP spid="110" grpId="2" animBg="1"/>
      <p:bldP spid="110" grpId="3" animBg="1"/>
      <p:bldP spid="110" grpId="4" animBg="1"/>
      <p:bldP spid="111" grpId="0" animBg="1"/>
      <p:bldP spid="111" grpId="1" animBg="1"/>
      <p:bldP spid="111" grpId="2" animBg="1"/>
      <p:bldP spid="111" grpId="3" animBg="1"/>
      <p:bldP spid="111" grpId="4" animBg="1"/>
      <p:bldP spid="108" grpId="0" animBg="1"/>
      <p:bldP spid="108" grpId="1" animBg="1"/>
      <p:bldP spid="108" grpId="2" animBg="1"/>
      <p:bldP spid="108" grpId="3" animBg="1"/>
      <p:bldP spid="108" grpId="4" animBg="1"/>
      <p:bldP spid="48" grpId="0" animBg="1"/>
      <p:bldP spid="48" grpId="1" animBg="1"/>
      <p:bldP spid="49" grpId="0" animBg="1"/>
      <p:bldP spid="49" grpId="1" animBg="1"/>
      <p:bldP spid="51" grpId="0" animBg="1"/>
      <p:bldP spid="51" grpId="1" animBg="1"/>
      <p:bldP spid="51" grpId="2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6" grpId="2" animBg="1"/>
      <p:bldP spid="56" grpId="3" animBg="1"/>
      <p:bldP spid="56" grpId="4" animBg="1"/>
      <p:bldP spid="58" grpId="0" animBg="1"/>
      <p:bldP spid="58" grpId="1" animBg="1"/>
      <p:bldP spid="58" grpId="2" animBg="1"/>
      <p:bldP spid="58" grpId="3" animBg="1"/>
      <p:bldP spid="58" grpId="4" animBg="1"/>
      <p:bldP spid="59" grpId="0" animBg="1"/>
      <p:bldP spid="59" grpId="1" animBg="1"/>
      <p:bldP spid="59" grpId="2" animBg="1"/>
      <p:bldP spid="59" grpId="3" animBg="1"/>
      <p:bldP spid="59" grpId="4" animBg="1"/>
      <p:bldP spid="60" grpId="0" animBg="1"/>
      <p:bldP spid="60" grpId="1" animBg="1"/>
      <p:bldP spid="60" grpId="2" animBg="1"/>
      <p:bldP spid="60" grpId="3" animBg="1"/>
      <p:bldP spid="60" grpId="4" animBg="1"/>
      <p:bldP spid="61" grpId="3" animBg="1"/>
      <p:bldP spid="61" grpId="4" animBg="1"/>
      <p:bldP spid="61" grpId="5" animBg="1"/>
      <p:bldP spid="61" grpId="6" animBg="1"/>
      <p:bldP spid="61" grpId="7" animBg="1"/>
      <p:bldP spid="61" grpId="8" animBg="1"/>
      <p:bldP spid="61" grpId="9" animBg="1"/>
      <p:bldP spid="63" grpId="0" animBg="1"/>
      <p:bldP spid="63" grpId="1" animBg="1"/>
      <p:bldP spid="63" grpId="2" animBg="1"/>
      <p:bldP spid="63" grpId="3" animBg="1"/>
      <p:bldP spid="63" grpId="4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 animBg="1"/>
      <p:bldP spid="65" grpId="1" animBg="1"/>
      <p:bldP spid="65" grpId="2" animBg="1"/>
      <p:bldP spid="65" grpId="3" animBg="1"/>
      <p:bldP spid="65" grpId="4" animBg="1"/>
      <p:bldP spid="66" grpId="3" animBg="1"/>
      <p:bldP spid="66" grpId="4" animBg="1"/>
      <p:bldP spid="66" grpId="5" animBg="1"/>
      <p:bldP spid="66" grpId="6" animBg="1"/>
      <p:bldP spid="66" grpId="7" animBg="1"/>
      <p:bldP spid="66" grpId="8" animBg="1"/>
      <p:bldP spid="66" grpId="9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9" grpId="0" animBg="1"/>
      <p:bldP spid="89" grpId="1" animBg="1"/>
      <p:bldP spid="90" grpId="0" animBg="1"/>
      <p:bldP spid="90" grpId="1" animBg="1"/>
      <p:bldP spid="92" grpId="0" animBg="1"/>
      <p:bldP spid="92" grpId="1" animBg="1"/>
      <p:bldP spid="94" grpId="0" animBg="1"/>
      <p:bldP spid="94" grpId="1" animBg="1"/>
      <p:bldP spid="95" grpId="0" animBg="1"/>
      <p:bldP spid="95" grpId="1" animBg="1"/>
      <p:bldP spid="50" grpId="0" animBg="1"/>
      <p:bldP spid="50" grpId="1" animBg="1"/>
      <p:bldP spid="83" grpId="0" animBg="1"/>
      <p:bldP spid="83" grpId="1" animBg="1"/>
      <p:bldP spid="91" grpId="0" animBg="1"/>
      <p:bldP spid="91" grpId="1" animBg="1"/>
      <p:bldP spid="93" grpId="0" animBg="1"/>
      <p:bldP spid="9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212</Words>
  <Application>Microsoft Office PowerPoint</Application>
  <PresentationFormat>Широкоэкранный</PresentationFormat>
  <Paragraphs>84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Тяпугина Екатерина Вадимовна</cp:lastModifiedBy>
  <cp:revision>94</cp:revision>
  <dcterms:created xsi:type="dcterms:W3CDTF">2023-04-17T09:30:35Z</dcterms:created>
  <dcterms:modified xsi:type="dcterms:W3CDTF">2023-04-26T09:35:47Z</dcterms:modified>
</cp:coreProperties>
</file>