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7" r:id="rId3"/>
    <p:sldId id="289" r:id="rId4"/>
    <p:sldId id="271" r:id="rId5"/>
    <p:sldId id="287" r:id="rId6"/>
    <p:sldId id="27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2621"/>
    <a:srgbClr val="7E161B"/>
    <a:srgbClr val="783429"/>
    <a:srgbClr val="7F7F7F"/>
    <a:srgbClr val="ACA08E"/>
    <a:srgbClr val="FFFFFF"/>
    <a:srgbClr val="AC9F8E"/>
    <a:srgbClr val="210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18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4B830-39B4-4F35-B630-AAD6FCB8F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A212-E02A-4DAA-B2BF-20714C246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F20DAC-02B3-42F5-97C0-D3D1970E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F116F9-693E-4A5C-9148-46151758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07A1-3BD0-4AC6-ACE3-78DDB6AA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1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D889C-0385-4E44-8CCF-37D55C42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82517-EAB4-4ED2-B245-0317AEB14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8F862F-7720-4BB8-9896-FC38BD92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23B308-8DD3-4739-AB57-1867B6AE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7A8C7-2813-4AC3-A806-54FA8594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8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CEE300-742A-4254-BDCC-C15557260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86DEAB-F983-4505-BA6F-A14B47CCD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D853F-01C1-4FF9-AFBA-88A94422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8377F-81D1-47E3-8C74-0B771EFC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CBF259-EE50-4026-8448-BB0A128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45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F1000-0EEB-4F3E-9C15-404F4659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AB7D38-A5BF-45D3-B9B9-2285484E9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4AF4E9-E83F-4B53-BA45-7D5FF47B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34F22-B74D-4FCA-96AD-D5CC3EA4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0EE5B3-EA42-4903-93AF-0E1AD232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2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45F98-4BA0-486E-88EC-A0DD2E12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6AD58E-5099-4769-B22E-AEE2C678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BFBC-A7AC-4174-B799-ABDF548E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9B08AE-64FC-4B9A-B350-836210DC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712A9-D926-46D3-B3F1-6D81D379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5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B635B-4747-473E-BE3A-26356B1E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85ACC0-3EBF-4BC4-8E7A-037B3D18A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B3B239-D7D0-4A3C-8D58-12BE8BF95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E6552A-1A56-4C13-B1F0-F84D88AD2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BF6A52-474B-4BD1-80CF-B9CC2F544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F3E4F8-054D-42E0-8970-82D1E575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5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1632A-4139-4425-9488-9BB49F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F21069-CF41-4368-92EC-CF9D9CF2F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92ECDF-A30C-4A9F-878B-47B08550A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5C1F3-516A-409B-A173-F6F0E1B29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D7ACA2-9628-4CA4-B00F-E64E183AA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E22BA3-E68F-4285-BC7D-5DD5B72FF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01F1A4-C883-49CF-92B2-5E3D5EF7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F9CB46-5F9A-4C51-B806-5DDB3F7F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6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9C534-378C-41FB-ACFE-66C96E5D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F376AB-3916-405C-A681-D31972AD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22BD4-F84A-40F8-BB2A-38277962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1B92CE-ABF0-4773-8916-733058BB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6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3C6BF7-FB4C-414B-AB9E-14D23195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95F1A3-1C6A-41E0-A299-B469676B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A3ADE8-8CAE-4FD2-8906-1E77C950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1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8B6F8-A98B-4ECF-9902-A82B1D59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07E39-CBAC-4AC3-BBF2-EE6D96C5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DC0D82-B544-4F04-843A-C21C8BBD0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87E67-E560-4152-A6FD-21493E4F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E024A3-857A-47BD-AC6E-F2FBD267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C59C05-C576-411D-A2F4-4EC1C330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2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D7D23-C742-4B15-9694-B5F47365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52F706-674F-4745-B45C-E7F41576F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07F9E-448F-4BD6-8289-8250AC355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4AE54-B97E-4558-A501-993C280E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3C3635-910C-42AF-B86A-26F5F5D5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FE2C5B-5B79-42DE-BA4F-6A042ACF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71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D3000-8D4E-4989-9206-092E609C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F62B64-CA56-448E-8CB1-5E2DAE6E8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3F3FB-BF37-45FA-AC86-B767A2C92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2824B-D983-4D6D-B450-227794215A0F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E60248-9979-4B4C-AC87-DFA891DFF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4144F8-E4C1-4A98-8B97-233FAABA8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9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sv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svg"/><Relationship Id="rId7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5.jpg"/><Relationship Id="rId5" Type="http://schemas.openxmlformats.org/officeDocument/2006/relationships/image" Target="../media/image11.jpg"/><Relationship Id="rId10" Type="http://schemas.openxmlformats.org/officeDocument/2006/relationships/image" Target="../media/image5.png"/><Relationship Id="rId4" Type="http://schemas.openxmlformats.org/officeDocument/2006/relationships/image" Target="../media/image10.jp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604128" y="920746"/>
            <a:ext cx="10452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Расположите основные события Великой Отечественной войны в хронологической последовательности.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97702" y="6005500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1B61981C-004F-4309-8CC0-B8B087F5615F}"/>
              </a:ext>
            </a:extLst>
          </p:cNvPr>
          <p:cNvSpPr/>
          <p:nvPr/>
        </p:nvSpPr>
        <p:spPr>
          <a:xfrm flipH="1">
            <a:off x="604128" y="1499313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3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F304BBDA-141A-4D62-A6B7-7101D0CFC583}"/>
              </a:ext>
            </a:extLst>
          </p:cNvPr>
          <p:cNvSpPr/>
          <p:nvPr/>
        </p:nvSpPr>
        <p:spPr>
          <a:xfrm flipH="1">
            <a:off x="604128" y="197991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4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74917359-3C0A-4E26-9199-0F5C23CAC4D4}"/>
              </a:ext>
            </a:extLst>
          </p:cNvPr>
          <p:cNvSpPr/>
          <p:nvPr/>
        </p:nvSpPr>
        <p:spPr>
          <a:xfrm flipH="1">
            <a:off x="604128" y="2478365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78C2A208-B53F-47B5-8B0D-9B2CD160FB27}"/>
              </a:ext>
            </a:extLst>
          </p:cNvPr>
          <p:cNvSpPr/>
          <p:nvPr/>
        </p:nvSpPr>
        <p:spPr>
          <a:xfrm flipH="1">
            <a:off x="604128" y="2965358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7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A9E0034E-AC63-444F-B3BF-B89B2A13C52A}"/>
              </a:ext>
            </a:extLst>
          </p:cNvPr>
          <p:cNvSpPr/>
          <p:nvPr/>
        </p:nvSpPr>
        <p:spPr>
          <a:xfrm flipH="1">
            <a:off x="604128" y="3450468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C56884F9-B049-4AB5-A266-3DFD92461258}"/>
              </a:ext>
            </a:extLst>
          </p:cNvPr>
          <p:cNvSpPr/>
          <p:nvPr/>
        </p:nvSpPr>
        <p:spPr>
          <a:xfrm flipH="1">
            <a:off x="604128" y="3915111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6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048C7361-5FEC-459F-845B-4914D07D345C}"/>
              </a:ext>
            </a:extLst>
          </p:cNvPr>
          <p:cNvSpPr/>
          <p:nvPr/>
        </p:nvSpPr>
        <p:spPr>
          <a:xfrm flipH="1">
            <a:off x="604128" y="440210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8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A5179C21-CAB2-4471-ADF2-63469E15D444}"/>
              </a:ext>
            </a:extLst>
          </p:cNvPr>
          <p:cNvSpPr/>
          <p:nvPr/>
        </p:nvSpPr>
        <p:spPr>
          <a:xfrm flipH="1">
            <a:off x="604128" y="488721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2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9" name="7">
            <a:extLst>
              <a:ext uri="{FF2B5EF4-FFF2-40B4-BE49-F238E27FC236}">
                <a16:creationId xmlns:a16="http://schemas.microsoft.com/office/drawing/2014/main" id="{A7AE7873-2632-412D-B974-FAEFA9B4890D}"/>
              </a:ext>
            </a:extLst>
          </p:cNvPr>
          <p:cNvSpPr/>
          <p:nvPr/>
        </p:nvSpPr>
        <p:spPr>
          <a:xfrm>
            <a:off x="1082319" y="2965358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взятие Берлина</a:t>
            </a:r>
          </a:p>
        </p:txBody>
      </p:sp>
      <p:sp>
        <p:nvSpPr>
          <p:cNvPr id="71" name="1">
            <a:extLst>
              <a:ext uri="{FF2B5EF4-FFF2-40B4-BE49-F238E27FC236}">
                <a16:creationId xmlns:a16="http://schemas.microsoft.com/office/drawing/2014/main" id="{4F819277-8A3A-4EB7-935B-609839614ECC}"/>
              </a:ext>
            </a:extLst>
          </p:cNvPr>
          <p:cNvSpPr/>
          <p:nvPr/>
        </p:nvSpPr>
        <p:spPr>
          <a:xfrm>
            <a:off x="1082319" y="2478365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начало Великой Отечественной войны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90D1D6A-4DB2-4D4A-A060-B448D0E00132}"/>
              </a:ext>
            </a:extLst>
          </p:cNvPr>
          <p:cNvSpPr/>
          <p:nvPr/>
        </p:nvSpPr>
        <p:spPr>
          <a:xfrm>
            <a:off x="1082319" y="3450468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Курская битва</a:t>
            </a:r>
          </a:p>
        </p:txBody>
      </p:sp>
      <p:sp>
        <p:nvSpPr>
          <p:cNvPr id="73" name="3">
            <a:extLst>
              <a:ext uri="{FF2B5EF4-FFF2-40B4-BE49-F238E27FC236}">
                <a16:creationId xmlns:a16="http://schemas.microsoft.com/office/drawing/2014/main" id="{DF07CD30-465E-42EC-8EBF-0EF02DBCE867}"/>
              </a:ext>
            </a:extLst>
          </p:cNvPr>
          <p:cNvSpPr/>
          <p:nvPr/>
        </p:nvSpPr>
        <p:spPr>
          <a:xfrm>
            <a:off x="1082319" y="1499313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Контр наступление советских войск под Москвой</a:t>
            </a:r>
          </a:p>
        </p:txBody>
      </p:sp>
      <p:sp>
        <p:nvSpPr>
          <p:cNvPr id="74" name="4">
            <a:extLst>
              <a:ext uri="{FF2B5EF4-FFF2-40B4-BE49-F238E27FC236}">
                <a16:creationId xmlns:a16="http://schemas.microsoft.com/office/drawing/2014/main" id="{1A5E90A7-E561-4EF2-AD39-61693A4476C8}"/>
              </a:ext>
            </a:extLst>
          </p:cNvPr>
          <p:cNvSpPr/>
          <p:nvPr/>
        </p:nvSpPr>
        <p:spPr>
          <a:xfrm>
            <a:off x="1082319" y="1979914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Сталинградская битва</a:t>
            </a:r>
          </a:p>
        </p:txBody>
      </p:sp>
      <p:sp>
        <p:nvSpPr>
          <p:cNvPr id="78" name="6">
            <a:extLst>
              <a:ext uri="{FF2B5EF4-FFF2-40B4-BE49-F238E27FC236}">
                <a16:creationId xmlns:a16="http://schemas.microsoft.com/office/drawing/2014/main" id="{62F37E51-D9BE-4E9E-9CBF-DC921F4830C6}"/>
              </a:ext>
            </a:extLst>
          </p:cNvPr>
          <p:cNvSpPr/>
          <p:nvPr/>
        </p:nvSpPr>
        <p:spPr>
          <a:xfrm>
            <a:off x="1082319" y="3915111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снятие блокады Ленинграда</a:t>
            </a:r>
          </a:p>
        </p:txBody>
      </p:sp>
      <p:sp>
        <p:nvSpPr>
          <p:cNvPr id="81" name="8">
            <a:extLst>
              <a:ext uri="{FF2B5EF4-FFF2-40B4-BE49-F238E27FC236}">
                <a16:creationId xmlns:a16="http://schemas.microsoft.com/office/drawing/2014/main" id="{57D7C54B-A9C2-4DA3-968C-443144E275C0}"/>
              </a:ext>
            </a:extLst>
          </p:cNvPr>
          <p:cNvSpPr/>
          <p:nvPr/>
        </p:nvSpPr>
        <p:spPr>
          <a:xfrm>
            <a:off x="1082319" y="4402104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День Победы. Капитуляция фашистской Германии</a:t>
            </a:r>
          </a:p>
        </p:txBody>
      </p:sp>
      <p:sp>
        <p:nvSpPr>
          <p:cNvPr id="84" name="2">
            <a:extLst>
              <a:ext uri="{FF2B5EF4-FFF2-40B4-BE49-F238E27FC236}">
                <a16:creationId xmlns:a16="http://schemas.microsoft.com/office/drawing/2014/main" id="{A8F08EF2-A195-46DE-9F75-2E8F51D9F757}"/>
              </a:ext>
            </a:extLst>
          </p:cNvPr>
          <p:cNvSpPr/>
          <p:nvPr/>
        </p:nvSpPr>
        <p:spPr>
          <a:xfrm>
            <a:off x="1082319" y="4887214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начало блокады Ленинграда</a:t>
            </a:r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A302C45D-6070-4F69-B2F3-66EBE01351E6}"/>
              </a:ext>
            </a:extLst>
          </p:cNvPr>
          <p:cNvSpPr/>
          <p:nvPr/>
        </p:nvSpPr>
        <p:spPr>
          <a:xfrm flipH="1">
            <a:off x="6560331" y="2965358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2 мая 1945 г. 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6EC1BBA6-7893-4CC8-BDA7-28F66EDDD845}"/>
              </a:ext>
            </a:extLst>
          </p:cNvPr>
          <p:cNvSpPr/>
          <p:nvPr/>
        </p:nvSpPr>
        <p:spPr>
          <a:xfrm flipH="1">
            <a:off x="6560331" y="2478365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22 июня 1941 г. 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B62C9302-8FB8-44AD-B045-6D4379DA68DE}"/>
              </a:ext>
            </a:extLst>
          </p:cNvPr>
          <p:cNvSpPr/>
          <p:nvPr/>
        </p:nvSpPr>
        <p:spPr>
          <a:xfrm flipH="1">
            <a:off x="6560331" y="3450468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5 июля 1943 г. – 23 августа 1943 г. 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3BC74618-BC55-4604-8CCB-B1B8603D2214}"/>
              </a:ext>
            </a:extLst>
          </p:cNvPr>
          <p:cNvSpPr/>
          <p:nvPr/>
        </p:nvSpPr>
        <p:spPr>
          <a:xfrm flipH="1">
            <a:off x="6560331" y="1499313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декабрь 1941 г. </a:t>
            </a: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22760AD0-6455-46FC-BCC0-999A210C4030}"/>
              </a:ext>
            </a:extLst>
          </p:cNvPr>
          <p:cNvSpPr/>
          <p:nvPr/>
        </p:nvSpPr>
        <p:spPr>
          <a:xfrm flipH="1">
            <a:off x="6560331" y="1979914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17 июля 1942 г. – 2 февраля 1943 г. 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99FBFA1C-52BB-4B64-9525-5C2F33B74447}"/>
              </a:ext>
            </a:extLst>
          </p:cNvPr>
          <p:cNvSpPr/>
          <p:nvPr/>
        </p:nvSpPr>
        <p:spPr>
          <a:xfrm flipH="1">
            <a:off x="6560331" y="3915111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27 января 1944 г. 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313BE987-AF18-44E6-89FC-F9FA1D09BD12}"/>
              </a:ext>
            </a:extLst>
          </p:cNvPr>
          <p:cNvSpPr/>
          <p:nvPr/>
        </p:nvSpPr>
        <p:spPr>
          <a:xfrm flipH="1">
            <a:off x="6560331" y="4402104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9 мая 1945 г. </a:t>
            </a:r>
          </a:p>
        </p:txBody>
      </p: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E12F4FCF-B474-4D2A-974D-CA7216C7C7C4}"/>
              </a:ext>
            </a:extLst>
          </p:cNvPr>
          <p:cNvSpPr/>
          <p:nvPr/>
        </p:nvSpPr>
        <p:spPr>
          <a:xfrm flipH="1">
            <a:off x="6560331" y="4887214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8 сентября 1941 г. 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385BBC4-77E2-43DA-8F6D-B58CF9702512}"/>
              </a:ext>
            </a:extLst>
          </p:cNvPr>
          <p:cNvSpPr/>
          <p:nvPr/>
        </p:nvSpPr>
        <p:spPr>
          <a:xfrm flipH="1">
            <a:off x="606033" y="1499313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E3F9814D-B679-417B-B9A6-9B839DA75DDD}"/>
              </a:ext>
            </a:extLst>
          </p:cNvPr>
          <p:cNvSpPr/>
          <p:nvPr/>
        </p:nvSpPr>
        <p:spPr>
          <a:xfrm flipH="1">
            <a:off x="606033" y="197991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5569560-B2FF-43B9-89EC-44C304470B22}"/>
              </a:ext>
            </a:extLst>
          </p:cNvPr>
          <p:cNvSpPr/>
          <p:nvPr/>
        </p:nvSpPr>
        <p:spPr>
          <a:xfrm flipH="1">
            <a:off x="606033" y="2478365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FEFC56E-D05B-46B0-8201-FD1F3E86C6FB}"/>
              </a:ext>
            </a:extLst>
          </p:cNvPr>
          <p:cNvSpPr/>
          <p:nvPr/>
        </p:nvSpPr>
        <p:spPr>
          <a:xfrm flipH="1">
            <a:off x="606033" y="2965358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548D02C-4358-423D-8AB7-D84529650978}"/>
              </a:ext>
            </a:extLst>
          </p:cNvPr>
          <p:cNvSpPr/>
          <p:nvPr/>
        </p:nvSpPr>
        <p:spPr>
          <a:xfrm flipH="1">
            <a:off x="606033" y="3450468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195B5A3-E002-4DBB-B0B9-F7274E55075F}"/>
              </a:ext>
            </a:extLst>
          </p:cNvPr>
          <p:cNvSpPr/>
          <p:nvPr/>
        </p:nvSpPr>
        <p:spPr>
          <a:xfrm flipH="1">
            <a:off x="606033" y="3915111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F1B052E-541B-4071-BF3E-20BB1887CD8B}"/>
              </a:ext>
            </a:extLst>
          </p:cNvPr>
          <p:cNvSpPr/>
          <p:nvPr/>
        </p:nvSpPr>
        <p:spPr>
          <a:xfrm flipH="1">
            <a:off x="606033" y="440210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2B848EDD-3D2B-49CF-967D-51B64CE37082}"/>
              </a:ext>
            </a:extLst>
          </p:cNvPr>
          <p:cNvSpPr/>
          <p:nvPr/>
        </p:nvSpPr>
        <p:spPr>
          <a:xfrm flipH="1">
            <a:off x="606033" y="488721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9" name="Класс">
            <a:extLst>
              <a:ext uri="{FF2B5EF4-FFF2-40B4-BE49-F238E27FC236}">
                <a16:creationId xmlns:a16="http://schemas.microsoft.com/office/drawing/2014/main" id="{987FA0FB-C189-4F66-9185-747A5CA09230}"/>
              </a:ext>
            </a:extLst>
          </p:cNvPr>
          <p:cNvSpPr/>
          <p:nvPr/>
        </p:nvSpPr>
        <p:spPr>
          <a:xfrm>
            <a:off x="738606" y="144243"/>
            <a:ext cx="3632058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10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11 класс, СПО</a:t>
            </a:r>
          </a:p>
        </p:txBody>
      </p:sp>
    </p:spTree>
    <p:extLst>
      <p:ext uri="{BB962C8B-B14F-4D97-AF65-F5344CB8AC3E}">
        <p14:creationId xmlns:p14="http://schemas.microsoft.com/office/powerpoint/2010/main" val="19692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59" grpId="0" animBg="1"/>
      <p:bldP spid="66" grpId="0" animBg="1"/>
      <p:bldP spid="67" grpId="0" animBg="1"/>
      <p:bldP spid="87" grpId="0" animBg="1"/>
      <p:bldP spid="90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925713" y="913313"/>
            <a:ext cx="9932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chemeClr val="bg1"/>
                </a:solidFill>
                <a:cs typeface="Segoe UI" panose="020B0502040204020203" pitchFamily="34" charset="0"/>
              </a:rPr>
              <a:t>Тема Великой Отечественной войны и в настоящее время у граждан нашей страны вызывает отклик в сердцах. На протяжении долгих лет композиторы и поэты посвящают этому важному периоду нашей истории свои сочинения. </a:t>
            </a:r>
          </a:p>
          <a:p>
            <a:pPr lvl="0" algn="just"/>
            <a:endParaRPr lang="ru-RU" sz="20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lvl="0" algn="just"/>
            <a:r>
              <a:rPr lang="ru-RU" sz="2000" dirty="0">
                <a:solidFill>
                  <a:schemeClr val="bg1"/>
                </a:solidFill>
                <a:cs typeface="Segoe UI" panose="020B0502040204020203" pitchFamily="34" charset="0"/>
              </a:rPr>
              <a:t>Определите, какие из представленных произведений были созданы в годы Великой Отечественной войны.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grpSp>
        <p:nvGrpSpPr>
          <p:cNvPr id="116" name="1. Ответ Д">
            <a:extLst>
              <a:ext uri="{FF2B5EF4-FFF2-40B4-BE49-F238E27FC236}">
                <a16:creationId xmlns:a16="http://schemas.microsoft.com/office/drawing/2014/main" id="{C4CCC072-FF29-4505-B03C-9BD7272393EE}"/>
              </a:ext>
            </a:extLst>
          </p:cNvPr>
          <p:cNvGrpSpPr/>
          <p:nvPr/>
        </p:nvGrpSpPr>
        <p:grpSpPr>
          <a:xfrm>
            <a:off x="3275802" y="5079126"/>
            <a:ext cx="3140999" cy="415504"/>
            <a:chOff x="610981" y="2238739"/>
            <a:chExt cx="3140999" cy="415504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0BB5F4D8-617B-4D6C-AC91-45048D02E18D}"/>
                </a:ext>
              </a:extLst>
            </p:cNvPr>
            <p:cNvSpPr/>
            <p:nvPr/>
          </p:nvSpPr>
          <p:spPr>
            <a:xfrm>
              <a:off x="610981" y="2238739"/>
              <a:ext cx="3140999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«В землянке» </a:t>
              </a: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94D16C7A-06A8-46AA-A9E1-E6701C550EC3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95" name="1. Ответ Г">
            <a:extLst>
              <a:ext uri="{FF2B5EF4-FFF2-40B4-BE49-F238E27FC236}">
                <a16:creationId xmlns:a16="http://schemas.microsoft.com/office/drawing/2014/main" id="{6438CEA0-D64F-4751-9834-5457AC1992E9}"/>
              </a:ext>
            </a:extLst>
          </p:cNvPr>
          <p:cNvGrpSpPr/>
          <p:nvPr/>
        </p:nvGrpSpPr>
        <p:grpSpPr>
          <a:xfrm>
            <a:off x="3283412" y="4592133"/>
            <a:ext cx="3133390" cy="415504"/>
            <a:chOff x="618591" y="2714065"/>
            <a:chExt cx="3133390" cy="415504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E4B7AEF1-AA58-4FC9-9718-CEF35AC3DE70}"/>
                </a:ext>
              </a:extLst>
            </p:cNvPr>
            <p:cNvSpPr/>
            <p:nvPr/>
          </p:nvSpPr>
          <p:spPr>
            <a:xfrm>
              <a:off x="618591" y="2714065"/>
              <a:ext cx="313339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«День Победы» </a:t>
              </a:r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20F02852-354F-4FBC-A360-803C0CE7D71D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7" name="1. Ответ В">
            <a:extLst>
              <a:ext uri="{FF2B5EF4-FFF2-40B4-BE49-F238E27FC236}">
                <a16:creationId xmlns:a16="http://schemas.microsoft.com/office/drawing/2014/main" id="{E726E30E-1D62-4A65-A7D2-22737C928ADC}"/>
              </a:ext>
            </a:extLst>
          </p:cNvPr>
          <p:cNvGrpSpPr/>
          <p:nvPr/>
        </p:nvGrpSpPr>
        <p:grpSpPr>
          <a:xfrm>
            <a:off x="3275802" y="4105140"/>
            <a:ext cx="3133390" cy="415504"/>
            <a:chOff x="618591" y="2714065"/>
            <a:chExt cx="3133390" cy="415504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980C1362-4037-4B85-9DF5-C8328129CC8D}"/>
                </a:ext>
              </a:extLst>
            </p:cNvPr>
            <p:cNvSpPr/>
            <p:nvPr/>
          </p:nvSpPr>
          <p:spPr>
            <a:xfrm>
              <a:off x="618591" y="2714065"/>
              <a:ext cx="313339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«Священная война» </a:t>
              </a: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09E68341-5EBB-4E83-B030-0FC67886EF9C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5" name="1. Ответ Б">
            <a:extLst>
              <a:ext uri="{FF2B5EF4-FFF2-40B4-BE49-F238E27FC236}">
                <a16:creationId xmlns:a16="http://schemas.microsoft.com/office/drawing/2014/main" id="{19E21CD0-9143-451E-A422-318D493FFB0F}"/>
              </a:ext>
            </a:extLst>
          </p:cNvPr>
          <p:cNvGrpSpPr/>
          <p:nvPr/>
        </p:nvGrpSpPr>
        <p:grpSpPr>
          <a:xfrm>
            <a:off x="3268521" y="3606625"/>
            <a:ext cx="3133391" cy="415504"/>
            <a:chOff x="618589" y="1763414"/>
            <a:chExt cx="3133391" cy="4155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B676DBF-EF39-4F14-B688-2CA8293D1E69}"/>
                </a:ext>
              </a:extLst>
            </p:cNvPr>
            <p:cNvSpPr/>
            <p:nvPr/>
          </p:nvSpPr>
          <p:spPr>
            <a:xfrm>
              <a:off x="618589" y="1763414"/>
              <a:ext cx="3133391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«Баллада о солдате» 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2F42B534-6EAD-4451-BC96-C75AE400D1BB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4" name="1. Ответ А">
            <a:extLst>
              <a:ext uri="{FF2B5EF4-FFF2-40B4-BE49-F238E27FC236}">
                <a16:creationId xmlns:a16="http://schemas.microsoft.com/office/drawing/2014/main" id="{4A74A16C-F9D9-4727-84C8-0DC9D3DBE47C}"/>
              </a:ext>
            </a:extLst>
          </p:cNvPr>
          <p:cNvGrpSpPr/>
          <p:nvPr/>
        </p:nvGrpSpPr>
        <p:grpSpPr>
          <a:xfrm>
            <a:off x="3268522" y="3131300"/>
            <a:ext cx="3133391" cy="415504"/>
            <a:chOff x="618590" y="1288089"/>
            <a:chExt cx="3133391" cy="415504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1698829B-2B94-43EF-9EB4-BFBD2733F430}"/>
                </a:ext>
              </a:extLst>
            </p:cNvPr>
            <p:cNvSpPr/>
            <p:nvPr/>
          </p:nvSpPr>
          <p:spPr>
            <a:xfrm>
              <a:off x="618590" y="1288089"/>
              <a:ext cx="3133391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«Смуглянка» </a:t>
              </a: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6FB315A2-5B94-4603-94B1-FD5E4F7CDB31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106" name="Нет">
            <a:extLst>
              <a:ext uri="{FF2B5EF4-FFF2-40B4-BE49-F238E27FC236}">
                <a16:creationId xmlns:a16="http://schemas.microsoft.com/office/drawing/2014/main" id="{8E7A76F3-C607-44A4-AD28-2CF9AEF0C9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6997" y="3704951"/>
            <a:ext cx="303257" cy="229227"/>
          </a:xfrm>
          <a:prstGeom prst="rect">
            <a:avLst/>
          </a:prstGeom>
        </p:spPr>
      </p:pic>
      <p:pic>
        <p:nvPicPr>
          <p:cNvPr id="103" name="Да" descr="Рисунок зеленая галочка - 68 фото">
            <a:extLst>
              <a:ext uri="{FF2B5EF4-FFF2-40B4-BE49-F238E27FC236}">
                <a16:creationId xmlns:a16="http://schemas.microsoft.com/office/drawing/2014/main" id="{552CAB24-27CA-41C6-B601-51DB981D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321" y="5126318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Нет">
            <a:extLst>
              <a:ext uri="{FF2B5EF4-FFF2-40B4-BE49-F238E27FC236}">
                <a16:creationId xmlns:a16="http://schemas.microsoft.com/office/drawing/2014/main" id="{ED2C4DE3-EB59-4AE8-9C09-C3C9180C98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1888" y="4685272"/>
            <a:ext cx="303257" cy="229227"/>
          </a:xfrm>
          <a:prstGeom prst="rect">
            <a:avLst/>
          </a:prstGeom>
        </p:spPr>
      </p:pic>
      <p:pic>
        <p:nvPicPr>
          <p:cNvPr id="138" name="Да" descr="Рисунок зеленая галочка - 68 фото">
            <a:extLst>
              <a:ext uri="{FF2B5EF4-FFF2-40B4-BE49-F238E27FC236}">
                <a16:creationId xmlns:a16="http://schemas.microsoft.com/office/drawing/2014/main" id="{4584D022-3BF0-4AE6-AF22-E37EFBA5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800" y="4152332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97702" y="6005500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1B61981C-004F-4309-8CC0-B8B087F5615F}"/>
              </a:ext>
            </a:extLst>
          </p:cNvPr>
          <p:cNvSpPr/>
          <p:nvPr/>
        </p:nvSpPr>
        <p:spPr>
          <a:xfrm flipH="1">
            <a:off x="7640729" y="3132357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1940 год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F304BBDA-141A-4D62-A6B7-7101D0CFC583}"/>
              </a:ext>
            </a:extLst>
          </p:cNvPr>
          <p:cNvSpPr/>
          <p:nvPr/>
        </p:nvSpPr>
        <p:spPr>
          <a:xfrm flipH="1">
            <a:off x="7640729" y="3612958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1961 год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74917359-3C0A-4E26-9199-0F5C23CAC4D4}"/>
              </a:ext>
            </a:extLst>
          </p:cNvPr>
          <p:cNvSpPr/>
          <p:nvPr/>
        </p:nvSpPr>
        <p:spPr>
          <a:xfrm flipH="1">
            <a:off x="7640729" y="4111409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1941 год</a:t>
            </a: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78C2A208-B53F-47B5-8B0D-9B2CD160FB27}"/>
              </a:ext>
            </a:extLst>
          </p:cNvPr>
          <p:cNvSpPr/>
          <p:nvPr/>
        </p:nvSpPr>
        <p:spPr>
          <a:xfrm flipH="1">
            <a:off x="7640729" y="4598402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1975 год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A9E0034E-AC63-444F-B3BF-B89B2A13C52A}"/>
              </a:ext>
            </a:extLst>
          </p:cNvPr>
          <p:cNvSpPr/>
          <p:nvPr/>
        </p:nvSpPr>
        <p:spPr>
          <a:xfrm flipH="1">
            <a:off x="7640729" y="5083512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1942 год</a:t>
            </a:r>
          </a:p>
        </p:txBody>
      </p:sp>
      <p:pic>
        <p:nvPicPr>
          <p:cNvPr id="5" name="JEduard_KHil_-_Ballada_o_soldate_(musmore.com)">
            <a:hlinkClick r:id="" action="ppaction://media"/>
            <a:extLst>
              <a:ext uri="{FF2B5EF4-FFF2-40B4-BE49-F238E27FC236}">
                <a16:creationId xmlns:a16="http://schemas.microsoft.com/office/drawing/2014/main" id="{3C250AD5-D96D-4B79-9012-C3E32FE4D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97" y="3594729"/>
            <a:ext cx="414000" cy="414000"/>
          </a:xfrm>
          <a:prstGeom prst="rect">
            <a:avLst/>
          </a:prstGeom>
        </p:spPr>
      </p:pic>
      <p:pic>
        <p:nvPicPr>
          <p:cNvPr id="6" name="Священная война">
            <a:hlinkClick r:id="" action="ppaction://media"/>
            <a:extLst>
              <a:ext uri="{FF2B5EF4-FFF2-40B4-BE49-F238E27FC236}">
                <a16:creationId xmlns:a16="http://schemas.microsoft.com/office/drawing/2014/main" id="{5DA46299-7483-4E7D-A06B-C76FF10E65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97" y="4094684"/>
            <a:ext cx="414000" cy="414000"/>
          </a:xfrm>
          <a:prstGeom prst="rect">
            <a:avLst/>
          </a:prstGeom>
        </p:spPr>
      </p:pic>
      <p:pic>
        <p:nvPicPr>
          <p:cNvPr id="7" name="Iosif_Kobzon_-_Den_Pobedy_(musmore.com)">
            <a:hlinkClick r:id="" action="ppaction://media"/>
            <a:extLst>
              <a:ext uri="{FF2B5EF4-FFF2-40B4-BE49-F238E27FC236}">
                <a16:creationId xmlns:a16="http://schemas.microsoft.com/office/drawing/2014/main" id="{CDB0620E-7D07-4615-BD91-503004329F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97" y="4581677"/>
            <a:ext cx="414000" cy="414000"/>
          </a:xfrm>
          <a:prstGeom prst="rect">
            <a:avLst/>
          </a:prstGeom>
        </p:spPr>
      </p:pic>
      <p:pic>
        <p:nvPicPr>
          <p:cNvPr id="8" name="v_zemlyanke_belyaev">
            <a:hlinkClick r:id="" action="ppaction://media"/>
            <a:extLst>
              <a:ext uri="{FF2B5EF4-FFF2-40B4-BE49-F238E27FC236}">
                <a16:creationId xmlns:a16="http://schemas.microsoft.com/office/drawing/2014/main" id="{53CA7406-0BD0-4346-8F4E-FC5B46A3B1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97" y="5066787"/>
            <a:ext cx="414000" cy="414000"/>
          </a:xfrm>
          <a:prstGeom prst="rect">
            <a:avLst/>
          </a:prstGeom>
        </p:spPr>
      </p:pic>
      <p:pic>
        <p:nvPicPr>
          <p:cNvPr id="3" name="raskudryavyj-klyon-zelyonyj-list-reznoj">
            <a:hlinkClick r:id="" action="ppaction://media"/>
            <a:extLst>
              <a:ext uri="{FF2B5EF4-FFF2-40B4-BE49-F238E27FC236}">
                <a16:creationId xmlns:a16="http://schemas.microsoft.com/office/drawing/2014/main" id="{1FC2499D-0AE9-4892-947D-B9977B0793D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844" y="3132804"/>
            <a:ext cx="414000" cy="414000"/>
          </a:xfrm>
          <a:prstGeom prst="rect">
            <a:avLst/>
          </a:prstGeom>
        </p:spPr>
      </p:pic>
      <p:pic>
        <p:nvPicPr>
          <p:cNvPr id="66" name="Нет">
            <a:extLst>
              <a:ext uri="{FF2B5EF4-FFF2-40B4-BE49-F238E27FC236}">
                <a16:creationId xmlns:a16="http://schemas.microsoft.com/office/drawing/2014/main" id="{C9305783-6900-44EF-ACAA-1A2A299260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6998" y="3230975"/>
            <a:ext cx="303257" cy="229227"/>
          </a:xfrm>
          <a:prstGeom prst="rect">
            <a:avLst/>
          </a:prstGeom>
        </p:spPr>
      </p:pic>
      <p:sp>
        <p:nvSpPr>
          <p:cNvPr id="37" name="Класс">
            <a:extLst>
              <a:ext uri="{FF2B5EF4-FFF2-40B4-BE49-F238E27FC236}">
                <a16:creationId xmlns:a16="http://schemas.microsoft.com/office/drawing/2014/main" id="{0AAA6E68-9ECA-4C8D-839B-2E6FBE6D60BD}"/>
              </a:ext>
            </a:extLst>
          </p:cNvPr>
          <p:cNvSpPr/>
          <p:nvPr/>
        </p:nvSpPr>
        <p:spPr>
          <a:xfrm>
            <a:off x="738606" y="144243"/>
            <a:ext cx="3632058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10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11 класс, СПО</a:t>
            </a:r>
          </a:p>
        </p:txBody>
      </p:sp>
    </p:spTree>
    <p:extLst>
      <p:ext uri="{BB962C8B-B14F-4D97-AF65-F5344CB8AC3E}">
        <p14:creationId xmlns:p14="http://schemas.microsoft.com/office/powerpoint/2010/main" val="42327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8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0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6243788" y="1872667"/>
            <a:ext cx="5250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В какой стране стоит известный памятник «Алёша», сооружённый в честь советских солдат, погибших при освобождении страны от фашистов?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grpSp>
        <p:nvGrpSpPr>
          <p:cNvPr id="140" name="3. Ответ Б">
            <a:extLst>
              <a:ext uri="{FF2B5EF4-FFF2-40B4-BE49-F238E27FC236}">
                <a16:creationId xmlns:a16="http://schemas.microsoft.com/office/drawing/2014/main" id="{3A6C3D07-65F2-4E00-B527-8D757AACD0D9}"/>
              </a:ext>
            </a:extLst>
          </p:cNvPr>
          <p:cNvGrpSpPr/>
          <p:nvPr/>
        </p:nvGrpSpPr>
        <p:grpSpPr>
          <a:xfrm>
            <a:off x="6895968" y="3776089"/>
            <a:ext cx="3600000" cy="415504"/>
            <a:chOff x="151981" y="1763414"/>
            <a:chExt cx="3600000" cy="415504"/>
          </a:xfrm>
        </p:grpSpPr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B226D8CE-40D4-4ED0-9761-6B759383F697}"/>
                </a:ext>
              </a:extLst>
            </p:cNvPr>
            <p:cNvSpPr/>
            <p:nvPr/>
          </p:nvSpPr>
          <p:spPr>
            <a:xfrm>
              <a:off x="151981" y="1763414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В Словакии</a:t>
              </a:r>
            </a:p>
          </p:txBody>
        </p: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id="{107A7DA2-0BCF-44A2-AD10-0A866386AE7A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43" name="3. Ответ В">
            <a:extLst>
              <a:ext uri="{FF2B5EF4-FFF2-40B4-BE49-F238E27FC236}">
                <a16:creationId xmlns:a16="http://schemas.microsoft.com/office/drawing/2014/main" id="{9D4D03EE-41B0-4C20-9F4B-97A21B3033E8}"/>
              </a:ext>
            </a:extLst>
          </p:cNvPr>
          <p:cNvGrpSpPr/>
          <p:nvPr/>
        </p:nvGrpSpPr>
        <p:grpSpPr>
          <a:xfrm>
            <a:off x="6895968" y="4251414"/>
            <a:ext cx="3600000" cy="415504"/>
            <a:chOff x="151981" y="2238739"/>
            <a:chExt cx="3600000" cy="415504"/>
          </a:xfrm>
        </p:grpSpPr>
        <p:sp>
          <p:nvSpPr>
            <p:cNvPr id="144" name="Прямоугольник: скругленные углы 143">
              <a:extLst>
                <a:ext uri="{FF2B5EF4-FFF2-40B4-BE49-F238E27FC236}">
                  <a16:creationId xmlns:a16="http://schemas.microsoft.com/office/drawing/2014/main" id="{011CBBB8-FEF1-44C7-BE0C-6AA044BC9462}"/>
                </a:ext>
              </a:extLst>
            </p:cNvPr>
            <p:cNvSpPr/>
            <p:nvPr/>
          </p:nvSpPr>
          <p:spPr>
            <a:xfrm>
              <a:off x="151981" y="223873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В Болгарии</a:t>
              </a:r>
            </a:p>
          </p:txBody>
        </p:sp>
        <p:sp>
          <p:nvSpPr>
            <p:cNvPr id="145" name="Овал 144">
              <a:extLst>
                <a:ext uri="{FF2B5EF4-FFF2-40B4-BE49-F238E27FC236}">
                  <a16:creationId xmlns:a16="http://schemas.microsoft.com/office/drawing/2014/main" id="{2E9DD53F-9ED9-4337-92F1-1C7E7A7804E6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3. Ответ Г">
            <a:extLst>
              <a:ext uri="{FF2B5EF4-FFF2-40B4-BE49-F238E27FC236}">
                <a16:creationId xmlns:a16="http://schemas.microsoft.com/office/drawing/2014/main" id="{6BF26BEE-D8EE-4CEC-9370-28FB9980674B}"/>
              </a:ext>
            </a:extLst>
          </p:cNvPr>
          <p:cNvGrpSpPr/>
          <p:nvPr/>
        </p:nvGrpSpPr>
        <p:grpSpPr>
          <a:xfrm>
            <a:off x="6895968" y="4726740"/>
            <a:ext cx="3600000" cy="415504"/>
            <a:chOff x="151981" y="2714065"/>
            <a:chExt cx="3600000" cy="415504"/>
          </a:xfrm>
        </p:grpSpPr>
        <p:sp>
          <p:nvSpPr>
            <p:cNvPr id="147" name="Прямоугольник: скругленные углы 146">
              <a:extLst>
                <a:ext uri="{FF2B5EF4-FFF2-40B4-BE49-F238E27FC236}">
                  <a16:creationId xmlns:a16="http://schemas.microsoft.com/office/drawing/2014/main" id="{8A3C4482-C4C2-458F-BCD6-437ADC06C693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В Сербии</a:t>
              </a:r>
            </a:p>
          </p:txBody>
        </p:sp>
        <p:sp>
          <p:nvSpPr>
            <p:cNvPr id="148" name="Овал 147">
              <a:extLst>
                <a:ext uri="{FF2B5EF4-FFF2-40B4-BE49-F238E27FC236}">
                  <a16:creationId xmlns:a16="http://schemas.microsoft.com/office/drawing/2014/main" id="{0924585B-DAB0-4F8D-904D-03D09D1A78AA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49" name="3. Ответ А">
            <a:extLst>
              <a:ext uri="{FF2B5EF4-FFF2-40B4-BE49-F238E27FC236}">
                <a16:creationId xmlns:a16="http://schemas.microsoft.com/office/drawing/2014/main" id="{B95E1F10-E81C-4125-9F8B-07284431E848}"/>
              </a:ext>
            </a:extLst>
          </p:cNvPr>
          <p:cNvGrpSpPr/>
          <p:nvPr/>
        </p:nvGrpSpPr>
        <p:grpSpPr>
          <a:xfrm>
            <a:off x="6895968" y="3300764"/>
            <a:ext cx="3600000" cy="415504"/>
            <a:chOff x="151981" y="1288089"/>
            <a:chExt cx="3600000" cy="415504"/>
          </a:xfrm>
        </p:grpSpPr>
        <p:sp>
          <p:nvSpPr>
            <p:cNvPr id="150" name="Прямоугольник: скругленные углы 149">
              <a:extLst>
                <a:ext uri="{FF2B5EF4-FFF2-40B4-BE49-F238E27FC236}">
                  <a16:creationId xmlns:a16="http://schemas.microsoft.com/office/drawing/2014/main" id="{70F5B639-37E1-48AC-94FE-8AEACF3F7CDD}"/>
                </a:ext>
              </a:extLst>
            </p:cNvPr>
            <p:cNvSpPr/>
            <p:nvPr/>
          </p:nvSpPr>
          <p:spPr>
            <a:xfrm>
              <a:off x="151981" y="128808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В Польше</a:t>
              </a:r>
            </a:p>
          </p:txBody>
        </p:sp>
        <p:sp>
          <p:nvSpPr>
            <p:cNvPr id="151" name="Овал 150">
              <a:extLst>
                <a:ext uri="{FF2B5EF4-FFF2-40B4-BE49-F238E27FC236}">
                  <a16:creationId xmlns:a16="http://schemas.microsoft.com/office/drawing/2014/main" id="{137CFE04-5D0D-4ED0-AF1A-287F7B07ACC3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152" name="Нет">
            <a:extLst>
              <a:ext uri="{FF2B5EF4-FFF2-40B4-BE49-F238E27FC236}">
                <a16:creationId xmlns:a16="http://schemas.microsoft.com/office/drawing/2014/main" id="{18BB04CA-80AF-46C2-BCD0-6823C1486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054" y="4819879"/>
            <a:ext cx="303257" cy="229227"/>
          </a:xfrm>
          <a:prstGeom prst="rect">
            <a:avLst/>
          </a:prstGeom>
        </p:spPr>
      </p:pic>
      <p:pic>
        <p:nvPicPr>
          <p:cNvPr id="153" name="Да" descr="Рисунок зеленая галочка - 68 фото">
            <a:extLst>
              <a:ext uri="{FF2B5EF4-FFF2-40B4-BE49-F238E27FC236}">
                <a16:creationId xmlns:a16="http://schemas.microsoft.com/office/drawing/2014/main" id="{BAD486E3-375A-48CC-A6DB-2659970F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8487" y="4298606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Нет">
            <a:extLst>
              <a:ext uri="{FF2B5EF4-FFF2-40B4-BE49-F238E27FC236}">
                <a16:creationId xmlns:a16="http://schemas.microsoft.com/office/drawing/2014/main" id="{FA8A94BA-233A-4E7D-A7F6-393BB6C79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054" y="3393903"/>
            <a:ext cx="303257" cy="229227"/>
          </a:xfrm>
          <a:prstGeom prst="rect">
            <a:avLst/>
          </a:prstGeom>
        </p:spPr>
      </p:pic>
      <p:pic>
        <p:nvPicPr>
          <p:cNvPr id="169" name="Нет">
            <a:extLst>
              <a:ext uri="{FF2B5EF4-FFF2-40B4-BE49-F238E27FC236}">
                <a16:creationId xmlns:a16="http://schemas.microsoft.com/office/drawing/2014/main" id="{2DFC32A6-40A7-4362-9413-E70CDBAB4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054" y="3886604"/>
            <a:ext cx="303257" cy="229227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63196" y="450089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pic>
        <p:nvPicPr>
          <p:cNvPr id="1026" name="Picture 2" descr="Памятник Алеше в Болгарии, Пловдив">
            <a:extLst>
              <a:ext uri="{FF2B5EF4-FFF2-40B4-BE49-F238E27FC236}">
                <a16:creationId xmlns:a16="http://schemas.microsoft.com/office/drawing/2014/main" id="{AE68AF7A-2D32-46FB-A25D-02A17710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5" y="1019262"/>
            <a:ext cx="4819475" cy="4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Класс">
            <a:extLst>
              <a:ext uri="{FF2B5EF4-FFF2-40B4-BE49-F238E27FC236}">
                <a16:creationId xmlns:a16="http://schemas.microsoft.com/office/drawing/2014/main" id="{FDAFC51F-8527-48CE-BD9C-36E3D3433A5F}"/>
              </a:ext>
            </a:extLst>
          </p:cNvPr>
          <p:cNvSpPr/>
          <p:nvPr/>
        </p:nvSpPr>
        <p:spPr>
          <a:xfrm>
            <a:off x="738606" y="144243"/>
            <a:ext cx="3632058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10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11 класс, СПО</a:t>
            </a:r>
          </a:p>
        </p:txBody>
      </p:sp>
    </p:spTree>
    <p:extLst>
      <p:ext uri="{BB962C8B-B14F-4D97-AF65-F5344CB8AC3E}">
        <p14:creationId xmlns:p14="http://schemas.microsoft.com/office/powerpoint/2010/main" val="24064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376245-4CA4-42B0-B7FF-E5BDD6391E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53" y="318894"/>
            <a:ext cx="5872699" cy="278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1B51EC-DCE6-4C4C-89EE-A6F03A60C313}"/>
              </a:ext>
            </a:extLst>
          </p:cNvPr>
          <p:cNvSpPr/>
          <p:nvPr/>
        </p:nvSpPr>
        <p:spPr>
          <a:xfrm>
            <a:off x="9641714" y="6055037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78" name="Прямоугольник: скругленные углы 7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8FBAACA-AD80-4278-A39E-8F9F433352EC}"/>
              </a:ext>
            </a:extLst>
          </p:cNvPr>
          <p:cNvSpPr/>
          <p:nvPr/>
        </p:nvSpPr>
        <p:spPr>
          <a:xfrm>
            <a:off x="224894" y="6038021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sp>
        <p:nvSpPr>
          <p:cNvPr id="19" name="3. Вопрос">
            <a:extLst>
              <a:ext uri="{FF2B5EF4-FFF2-40B4-BE49-F238E27FC236}">
                <a16:creationId xmlns:a16="http://schemas.microsoft.com/office/drawing/2014/main" id="{59FE00DD-A499-4CAC-8317-EFFCEA427DD9}"/>
              </a:ext>
            </a:extLst>
          </p:cNvPr>
          <p:cNvSpPr/>
          <p:nvPr/>
        </p:nvSpPr>
        <p:spPr>
          <a:xfrm>
            <a:off x="5321752" y="427760"/>
            <a:ext cx="4577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7E161B"/>
                </a:solidFill>
              </a:rPr>
              <a:t>Что такое «Дорога жизни»? 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5B6CB1C-9DFE-433E-B21C-D6DC0DD730FF}"/>
              </a:ext>
            </a:extLst>
          </p:cNvPr>
          <p:cNvGrpSpPr/>
          <p:nvPr/>
        </p:nvGrpSpPr>
        <p:grpSpPr>
          <a:xfrm>
            <a:off x="1021720" y="5300918"/>
            <a:ext cx="10246206" cy="612000"/>
            <a:chOff x="1145693" y="4639096"/>
            <a:chExt cx="10246206" cy="612000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012FE0B-8A0D-46F1-BEA9-0DC0591F658E}"/>
                </a:ext>
              </a:extLst>
            </p:cNvPr>
            <p:cNvSpPr/>
            <p:nvPr/>
          </p:nvSpPr>
          <p:spPr>
            <a:xfrm>
              <a:off x="1145693" y="4639096"/>
              <a:ext cx="10246206" cy="61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chemeClr val="bg1"/>
                  </a:solidFill>
                  <a:cs typeface="Segoe UI" panose="020B0502040204020203" pitchFamily="34" charset="0"/>
                </a:rPr>
                <a:t>Дорога через всю страну, существовавшая в годы войны. По ней вывозили раненых в тыл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BFE0E4F-476A-4DCB-A3C4-D3A13D6CEDA0}"/>
                </a:ext>
              </a:extLst>
            </p:cNvPr>
            <p:cNvSpPr/>
            <p:nvPr/>
          </p:nvSpPr>
          <p:spPr>
            <a:xfrm>
              <a:off x="10811416" y="467509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479746C-3247-4325-8A08-F1E6F26589DF}"/>
              </a:ext>
            </a:extLst>
          </p:cNvPr>
          <p:cNvGrpSpPr/>
          <p:nvPr/>
        </p:nvGrpSpPr>
        <p:grpSpPr>
          <a:xfrm>
            <a:off x="1021720" y="4604411"/>
            <a:ext cx="10246208" cy="612000"/>
            <a:chOff x="1145693" y="3942589"/>
            <a:chExt cx="10246208" cy="612000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13F813F3-945A-46AC-9F23-641280B2B755}"/>
                </a:ext>
              </a:extLst>
            </p:cNvPr>
            <p:cNvSpPr/>
            <p:nvPr/>
          </p:nvSpPr>
          <p:spPr>
            <a:xfrm>
              <a:off x="1145693" y="3942589"/>
              <a:ext cx="10246208" cy="61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chemeClr val="bg1"/>
                  </a:solidFill>
                  <a:cs typeface="Segoe UI" panose="020B0502040204020203" pitchFamily="34" charset="0"/>
                </a:rPr>
                <a:t>Дорога из Ленинграда по льду Ладожского озера, через которую вывозили горожан и привозили продукты</a:t>
              </a: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3E0EF582-BF84-4471-B165-D03F33EFF3A5}"/>
                </a:ext>
              </a:extLst>
            </p:cNvPr>
            <p:cNvSpPr/>
            <p:nvPr/>
          </p:nvSpPr>
          <p:spPr>
            <a:xfrm>
              <a:off x="10811416" y="3978588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8398D18-5D57-40BD-9FFD-FAC68347A2D9}"/>
              </a:ext>
            </a:extLst>
          </p:cNvPr>
          <p:cNvGrpSpPr/>
          <p:nvPr/>
        </p:nvGrpSpPr>
        <p:grpSpPr>
          <a:xfrm>
            <a:off x="1021720" y="3907904"/>
            <a:ext cx="10246209" cy="612000"/>
            <a:chOff x="1145693" y="3246082"/>
            <a:chExt cx="10246209" cy="612000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9F9F6F05-E476-4479-A074-AF4594E78D37}"/>
                </a:ext>
              </a:extLst>
            </p:cNvPr>
            <p:cNvSpPr/>
            <p:nvPr/>
          </p:nvSpPr>
          <p:spPr>
            <a:xfrm>
              <a:off x="1145693" y="3246082"/>
              <a:ext cx="10246209" cy="61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chemeClr val="bg1"/>
                  </a:solidFill>
                  <a:cs typeface="Segoe UI" panose="020B0502040204020203" pitchFamily="34" charset="0"/>
                </a:rPr>
                <a:t>Дорога вдоль фронта, по которой развозили боеприпасы и продовольствие</a:t>
              </a: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B2B00A88-511D-4D11-901E-D94335D7FAB6}"/>
                </a:ext>
              </a:extLst>
            </p:cNvPr>
            <p:cNvSpPr/>
            <p:nvPr/>
          </p:nvSpPr>
          <p:spPr>
            <a:xfrm>
              <a:off x="10811416" y="328345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F810988-923D-4C38-8BB6-0323FB358D9E}"/>
              </a:ext>
            </a:extLst>
          </p:cNvPr>
          <p:cNvGrpSpPr/>
          <p:nvPr/>
        </p:nvGrpSpPr>
        <p:grpSpPr>
          <a:xfrm>
            <a:off x="1021720" y="3211397"/>
            <a:ext cx="10246207" cy="612000"/>
            <a:chOff x="1145693" y="2549575"/>
            <a:chExt cx="10246207" cy="612000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813B818-B3AF-433F-9662-60AD74EECFF0}"/>
                </a:ext>
              </a:extLst>
            </p:cNvPr>
            <p:cNvSpPr/>
            <p:nvPr/>
          </p:nvSpPr>
          <p:spPr>
            <a:xfrm>
              <a:off x="1145693" y="2549575"/>
              <a:ext cx="10246207" cy="61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Линия вдоль Курской дуги</a:t>
              </a: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2A6A582F-8273-41EE-9185-BAC4500DD456}"/>
                </a:ext>
              </a:extLst>
            </p:cNvPr>
            <p:cNvSpPr/>
            <p:nvPr/>
          </p:nvSpPr>
          <p:spPr>
            <a:xfrm>
              <a:off x="10811416" y="258328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35" name="Нет">
            <a:extLst>
              <a:ext uri="{FF2B5EF4-FFF2-40B4-BE49-F238E27FC236}">
                <a16:creationId xmlns:a16="http://schemas.microsoft.com/office/drawing/2014/main" id="{B448875D-469A-4AA3-8EDE-0AFD9FFA5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869" y="4115497"/>
            <a:ext cx="303257" cy="229227"/>
          </a:xfrm>
          <a:prstGeom prst="rect">
            <a:avLst/>
          </a:prstGeom>
        </p:spPr>
      </p:pic>
      <p:pic>
        <p:nvPicPr>
          <p:cNvPr id="37" name="Да" descr="Рисунок зеленая галочка - 68 фото">
            <a:extLst>
              <a:ext uri="{FF2B5EF4-FFF2-40B4-BE49-F238E27FC236}">
                <a16:creationId xmlns:a16="http://schemas.microsoft.com/office/drawing/2014/main" id="{9352C797-A05C-49D3-96AF-203280D87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2769" y="4773204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Нет">
            <a:extLst>
              <a:ext uri="{FF2B5EF4-FFF2-40B4-BE49-F238E27FC236}">
                <a16:creationId xmlns:a16="http://schemas.microsoft.com/office/drawing/2014/main" id="{F2DF02AF-1DCD-490A-B5AD-5A424DB2B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869" y="3425329"/>
            <a:ext cx="303257" cy="229227"/>
          </a:xfrm>
          <a:prstGeom prst="rect">
            <a:avLst/>
          </a:prstGeom>
        </p:spPr>
      </p:pic>
      <p:pic>
        <p:nvPicPr>
          <p:cNvPr id="40" name="Нет">
            <a:extLst>
              <a:ext uri="{FF2B5EF4-FFF2-40B4-BE49-F238E27FC236}">
                <a16:creationId xmlns:a16="http://schemas.microsoft.com/office/drawing/2014/main" id="{BB1A0A3F-2717-4C0E-A942-629504F67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869" y="5501828"/>
            <a:ext cx="303257" cy="229227"/>
          </a:xfrm>
          <a:prstGeom prst="rect">
            <a:avLst/>
          </a:prstGeom>
        </p:spPr>
      </p:pic>
      <p:sp>
        <p:nvSpPr>
          <p:cNvPr id="29" name="Класс">
            <a:extLst>
              <a:ext uri="{FF2B5EF4-FFF2-40B4-BE49-F238E27FC236}">
                <a16:creationId xmlns:a16="http://schemas.microsoft.com/office/drawing/2014/main" id="{4CF831C7-8B6F-47AD-930B-03CF5D0DE722}"/>
              </a:ext>
            </a:extLst>
          </p:cNvPr>
          <p:cNvSpPr/>
          <p:nvPr/>
        </p:nvSpPr>
        <p:spPr>
          <a:xfrm>
            <a:off x="738606" y="144243"/>
            <a:ext cx="3632058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10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11 класс, СПО</a:t>
            </a:r>
          </a:p>
        </p:txBody>
      </p:sp>
    </p:spTree>
    <p:extLst>
      <p:ext uri="{BB962C8B-B14F-4D97-AF65-F5344CB8AC3E}">
        <p14:creationId xmlns:p14="http://schemas.microsoft.com/office/powerpoint/2010/main" val="256433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924408" y="1160426"/>
            <a:ext cx="10307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Укажите кто из Маршалов является дважды кавалером высшей полководческой наградой «Орден Победы» 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1B51EC-DCE6-4C4C-89EE-A6F03A60C313}"/>
              </a:ext>
            </a:extLst>
          </p:cNvPr>
          <p:cNvSpPr/>
          <p:nvPr/>
        </p:nvSpPr>
        <p:spPr>
          <a:xfrm>
            <a:off x="9641714" y="6055037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78" name="Прямоугольник: скругленные углы 7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8FBAACA-AD80-4278-A39E-8F9F433352EC}"/>
              </a:ext>
            </a:extLst>
          </p:cNvPr>
          <p:cNvSpPr/>
          <p:nvPr/>
        </p:nvSpPr>
        <p:spPr>
          <a:xfrm>
            <a:off x="224894" y="6038021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grpSp>
        <p:nvGrpSpPr>
          <p:cNvPr id="8" name="Жуков">
            <a:extLst>
              <a:ext uri="{FF2B5EF4-FFF2-40B4-BE49-F238E27FC236}">
                <a16:creationId xmlns:a16="http://schemas.microsoft.com/office/drawing/2014/main" id="{08D95916-D991-45B0-894C-BA5C13133098}"/>
              </a:ext>
            </a:extLst>
          </p:cNvPr>
          <p:cNvGrpSpPr/>
          <p:nvPr/>
        </p:nvGrpSpPr>
        <p:grpSpPr>
          <a:xfrm>
            <a:off x="924408" y="2443431"/>
            <a:ext cx="1621638" cy="2261760"/>
            <a:chOff x="2641383" y="3439984"/>
            <a:chExt cx="1677735" cy="2340000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ACF151F0-3DCC-44DE-BA47-00A096DA1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41383" y="3439984"/>
              <a:ext cx="1677735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246153E-7E78-48BC-918D-9EB9F1EAECB1}"/>
                </a:ext>
              </a:extLst>
            </p:cNvPr>
            <p:cNvSpPr/>
            <p:nvPr/>
          </p:nvSpPr>
          <p:spPr>
            <a:xfrm>
              <a:off x="2641383" y="5502784"/>
              <a:ext cx="1677734" cy="27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rgbClr val="ACA08E"/>
                  </a:solidFill>
                  <a:cs typeface="Segoe UI" panose="020B0502040204020203" pitchFamily="34" charset="0"/>
                </a:rPr>
                <a:t>Жуков Г.К.</a:t>
              </a:r>
            </a:p>
          </p:txBody>
        </p:sp>
      </p:grpSp>
      <p:grpSp>
        <p:nvGrpSpPr>
          <p:cNvPr id="5" name="Василевский">
            <a:extLst>
              <a:ext uri="{FF2B5EF4-FFF2-40B4-BE49-F238E27FC236}">
                <a16:creationId xmlns:a16="http://schemas.microsoft.com/office/drawing/2014/main" id="{4B106B68-2F77-461A-B5AA-C0290EF84348}"/>
              </a:ext>
            </a:extLst>
          </p:cNvPr>
          <p:cNvGrpSpPr/>
          <p:nvPr/>
        </p:nvGrpSpPr>
        <p:grpSpPr>
          <a:xfrm>
            <a:off x="4412555" y="2443431"/>
            <a:ext cx="1578324" cy="2261762"/>
            <a:chOff x="4954075" y="981376"/>
            <a:chExt cx="1632921" cy="2340000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A54F6D38-6DE0-4B96-821F-F1EF22F04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54075" y="981376"/>
              <a:ext cx="1632921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8C4960-7810-493D-992C-FEF6C217DB75}"/>
                </a:ext>
              </a:extLst>
            </p:cNvPr>
            <p:cNvSpPr/>
            <p:nvPr/>
          </p:nvSpPr>
          <p:spPr>
            <a:xfrm>
              <a:off x="4954075" y="3044176"/>
              <a:ext cx="1632921" cy="27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rgbClr val="ACA08E"/>
                  </a:solidFill>
                  <a:cs typeface="Segoe UI" panose="020B0502040204020203" pitchFamily="34" charset="0"/>
                </a:rPr>
                <a:t>Василевский А.М.</a:t>
              </a:r>
            </a:p>
          </p:txBody>
        </p:sp>
      </p:grpSp>
      <p:grpSp>
        <p:nvGrpSpPr>
          <p:cNvPr id="3" name="Конев">
            <a:extLst>
              <a:ext uri="{FF2B5EF4-FFF2-40B4-BE49-F238E27FC236}">
                <a16:creationId xmlns:a16="http://schemas.microsoft.com/office/drawing/2014/main" id="{330CAD20-771E-418A-A110-397A4F56301B}"/>
              </a:ext>
            </a:extLst>
          </p:cNvPr>
          <p:cNvGrpSpPr/>
          <p:nvPr/>
        </p:nvGrpSpPr>
        <p:grpSpPr>
          <a:xfrm>
            <a:off x="9630038" y="2446712"/>
            <a:ext cx="1602080" cy="2261761"/>
            <a:chOff x="267514" y="981382"/>
            <a:chExt cx="1657500" cy="2340000"/>
          </a:xfrm>
        </p:grpSpPr>
        <p:pic>
          <p:nvPicPr>
            <p:cNvPr id="61" name="Picture 16">
              <a:extLst>
                <a:ext uri="{FF2B5EF4-FFF2-40B4-BE49-F238E27FC236}">
                  <a16:creationId xmlns:a16="http://schemas.microsoft.com/office/drawing/2014/main" id="{D6298958-C6E2-4AD7-9BCF-3F8097DF9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7514" y="981382"/>
              <a:ext cx="1657500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34A6BAA-8ABE-49BD-9E39-D5E9D0D19E5D}"/>
                </a:ext>
              </a:extLst>
            </p:cNvPr>
            <p:cNvSpPr/>
            <p:nvPr/>
          </p:nvSpPr>
          <p:spPr>
            <a:xfrm>
              <a:off x="267514" y="3044182"/>
              <a:ext cx="1657500" cy="27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rgbClr val="ACA08E"/>
                  </a:solidFill>
                  <a:cs typeface="Segoe UI" panose="020B0502040204020203" pitchFamily="34" charset="0"/>
                </a:rPr>
                <a:t>Конев И.С.</a:t>
              </a:r>
            </a:p>
          </p:txBody>
        </p:sp>
      </p:grpSp>
      <p:grpSp>
        <p:nvGrpSpPr>
          <p:cNvPr id="4" name="рокоссовский">
            <a:extLst>
              <a:ext uri="{FF2B5EF4-FFF2-40B4-BE49-F238E27FC236}">
                <a16:creationId xmlns:a16="http://schemas.microsoft.com/office/drawing/2014/main" id="{18604090-52B1-4867-BB5C-71C61D798AF7}"/>
              </a:ext>
            </a:extLst>
          </p:cNvPr>
          <p:cNvGrpSpPr/>
          <p:nvPr/>
        </p:nvGrpSpPr>
        <p:grpSpPr>
          <a:xfrm>
            <a:off x="2681944" y="2443432"/>
            <a:ext cx="1615543" cy="2261761"/>
            <a:chOff x="2641383" y="981382"/>
            <a:chExt cx="1671428" cy="2340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858A651-0BDF-4B12-9418-EF051A39E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41383" y="981382"/>
              <a:ext cx="1671428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8EAEECD0-EA45-4DCE-BA63-4F24A00026AF}"/>
                </a:ext>
              </a:extLst>
            </p:cNvPr>
            <p:cNvSpPr/>
            <p:nvPr/>
          </p:nvSpPr>
          <p:spPr>
            <a:xfrm>
              <a:off x="2641383" y="3044182"/>
              <a:ext cx="1671428" cy="27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rgbClr val="ACA08E"/>
                  </a:solidFill>
                  <a:cs typeface="Segoe UI" panose="020B0502040204020203" pitchFamily="34" charset="0"/>
                </a:rPr>
                <a:t>Рокоссовский К.К.</a:t>
              </a:r>
            </a:p>
          </p:txBody>
        </p:sp>
      </p:grpSp>
      <p:grpSp>
        <p:nvGrpSpPr>
          <p:cNvPr id="46" name="Говоров">
            <a:extLst>
              <a:ext uri="{FF2B5EF4-FFF2-40B4-BE49-F238E27FC236}">
                <a16:creationId xmlns:a16="http://schemas.microsoft.com/office/drawing/2014/main" id="{D3B2A6F6-8CC4-4F2A-9EFA-A587238A712D}"/>
              </a:ext>
            </a:extLst>
          </p:cNvPr>
          <p:cNvGrpSpPr/>
          <p:nvPr/>
        </p:nvGrpSpPr>
        <p:grpSpPr>
          <a:xfrm>
            <a:off x="7902475" y="2446713"/>
            <a:ext cx="1602080" cy="2261760"/>
            <a:chOff x="267514" y="981383"/>
            <a:chExt cx="1657500" cy="2339999"/>
          </a:xfrm>
        </p:grpSpPr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AEDF9E73-1F90-4698-8818-387FAAB5B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7514" y="981383"/>
              <a:ext cx="1657500" cy="2202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F649779D-F559-4D85-84C8-89A9611F2C2D}"/>
                </a:ext>
              </a:extLst>
            </p:cNvPr>
            <p:cNvSpPr/>
            <p:nvPr/>
          </p:nvSpPr>
          <p:spPr>
            <a:xfrm>
              <a:off x="267514" y="3044182"/>
              <a:ext cx="1657500" cy="27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rgbClr val="ACA08E"/>
                  </a:solidFill>
                  <a:cs typeface="Segoe UI" panose="020B0502040204020203" pitchFamily="34" charset="0"/>
                </a:rPr>
                <a:t>Говоров Л.А.</a:t>
              </a:r>
            </a:p>
          </p:txBody>
        </p:sp>
      </p:grpSp>
      <p:pic>
        <p:nvPicPr>
          <p:cNvPr id="49" name="Нет">
            <a:extLst>
              <a:ext uri="{FF2B5EF4-FFF2-40B4-BE49-F238E27FC236}">
                <a16:creationId xmlns:a16="http://schemas.microsoft.com/office/drawing/2014/main" id="{30F8B260-F079-4FAB-82FF-A168A0C717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773" y="2544443"/>
            <a:ext cx="382024" cy="288766"/>
          </a:xfrm>
          <a:prstGeom prst="rect">
            <a:avLst/>
          </a:prstGeom>
        </p:spPr>
      </p:pic>
      <p:pic>
        <p:nvPicPr>
          <p:cNvPr id="50" name="Да" descr="Рисунок зеленая галочка - 68 фото">
            <a:extLst>
              <a:ext uri="{FF2B5EF4-FFF2-40B4-BE49-F238E27FC236}">
                <a16:creationId xmlns:a16="http://schemas.microsoft.com/office/drawing/2014/main" id="{181375C0-10EC-4DD9-88EF-E5A6B0D9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1889" y="2486563"/>
            <a:ext cx="489270" cy="4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Да" descr="Рисунок зеленая галочка - 68 фото">
            <a:extLst>
              <a:ext uri="{FF2B5EF4-FFF2-40B4-BE49-F238E27FC236}">
                <a16:creationId xmlns:a16="http://schemas.microsoft.com/office/drawing/2014/main" id="{967E3E0E-0AB9-41E4-B524-D72F3D47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426" y="2486563"/>
            <a:ext cx="489270" cy="4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Нет">
            <a:extLst>
              <a:ext uri="{FF2B5EF4-FFF2-40B4-BE49-F238E27FC236}">
                <a16:creationId xmlns:a16="http://schemas.microsoft.com/office/drawing/2014/main" id="{6EE9439B-3252-4B51-8D03-4298B126B9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085" y="2544443"/>
            <a:ext cx="382024" cy="288766"/>
          </a:xfrm>
          <a:prstGeom prst="rect">
            <a:avLst/>
          </a:prstGeom>
        </p:spPr>
      </p:pic>
      <p:pic>
        <p:nvPicPr>
          <p:cNvPr id="54" name="Нет">
            <a:extLst>
              <a:ext uri="{FF2B5EF4-FFF2-40B4-BE49-F238E27FC236}">
                <a16:creationId xmlns:a16="http://schemas.microsoft.com/office/drawing/2014/main" id="{11344077-FF87-459E-9B8D-4CE82615F7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0576" y="2544443"/>
            <a:ext cx="382024" cy="288766"/>
          </a:xfrm>
          <a:prstGeom prst="rect">
            <a:avLst/>
          </a:prstGeom>
        </p:spPr>
      </p:pic>
      <p:grpSp>
        <p:nvGrpSpPr>
          <p:cNvPr id="56" name="Говоров">
            <a:extLst>
              <a:ext uri="{FF2B5EF4-FFF2-40B4-BE49-F238E27FC236}">
                <a16:creationId xmlns:a16="http://schemas.microsoft.com/office/drawing/2014/main" id="{7FF6E341-7345-4493-A419-41EE4FA551D4}"/>
              </a:ext>
            </a:extLst>
          </p:cNvPr>
          <p:cNvGrpSpPr/>
          <p:nvPr/>
        </p:nvGrpSpPr>
        <p:grpSpPr>
          <a:xfrm>
            <a:off x="6116362" y="2446712"/>
            <a:ext cx="1660630" cy="2258481"/>
            <a:chOff x="206939" y="1040165"/>
            <a:chExt cx="1718075" cy="2336608"/>
          </a:xfrm>
        </p:grpSpPr>
        <p:pic>
          <p:nvPicPr>
            <p:cNvPr id="57" name="Picture 16">
              <a:extLst>
                <a:ext uri="{FF2B5EF4-FFF2-40B4-BE49-F238E27FC236}">
                  <a16:creationId xmlns:a16="http://schemas.microsoft.com/office/drawing/2014/main" id="{EF33B5EC-EF78-41A0-9B17-7052AB936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6940" y="1040165"/>
              <a:ext cx="1718074" cy="2161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D9A988B8-9C48-4162-9015-5703BE31CCEF}"/>
                </a:ext>
              </a:extLst>
            </p:cNvPr>
            <p:cNvSpPr/>
            <p:nvPr/>
          </p:nvSpPr>
          <p:spPr>
            <a:xfrm>
              <a:off x="206939" y="3099573"/>
              <a:ext cx="1718075" cy="27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rgbClr val="ACA08E"/>
                  </a:solidFill>
                  <a:cs typeface="Segoe UI" panose="020B0502040204020203" pitchFamily="34" charset="0"/>
                </a:rPr>
                <a:t>Мерецков К.А.</a:t>
              </a:r>
            </a:p>
          </p:txBody>
        </p:sp>
      </p:grpSp>
      <p:pic>
        <p:nvPicPr>
          <p:cNvPr id="59" name="Нет">
            <a:extLst>
              <a:ext uri="{FF2B5EF4-FFF2-40B4-BE49-F238E27FC236}">
                <a16:creationId xmlns:a16="http://schemas.microsoft.com/office/drawing/2014/main" id="{D88C390D-6430-411E-86F4-CC6FEB028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7074" y="2544443"/>
            <a:ext cx="382024" cy="288766"/>
          </a:xfrm>
          <a:prstGeom prst="rect">
            <a:avLst/>
          </a:prstGeom>
        </p:spPr>
      </p:pic>
      <p:sp>
        <p:nvSpPr>
          <p:cNvPr id="35" name="Класс">
            <a:extLst>
              <a:ext uri="{FF2B5EF4-FFF2-40B4-BE49-F238E27FC236}">
                <a16:creationId xmlns:a16="http://schemas.microsoft.com/office/drawing/2014/main" id="{3209B45D-7E44-4E8B-9B21-3A4C1C040EFF}"/>
              </a:ext>
            </a:extLst>
          </p:cNvPr>
          <p:cNvSpPr/>
          <p:nvPr/>
        </p:nvSpPr>
        <p:spPr>
          <a:xfrm>
            <a:off x="738606" y="144243"/>
            <a:ext cx="3632058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10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11 класс, СПО</a:t>
            </a:r>
          </a:p>
        </p:txBody>
      </p:sp>
    </p:spTree>
    <p:extLst>
      <p:ext uri="{BB962C8B-B14F-4D97-AF65-F5344CB8AC3E}">
        <p14:creationId xmlns:p14="http://schemas.microsoft.com/office/powerpoint/2010/main" val="37932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171638" y="894287"/>
            <a:ext cx="11847216" cy="333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Заполните пропуски в предложениях, используя приведенный ниже список пропущенных элементов: для каждого предложения, обозначенного буквой и содержащего пропуск, выберите номер нужного элемента. </a:t>
            </a:r>
          </a:p>
          <a:p>
            <a:pPr lvl="0" algn="just">
              <a:lnSpc>
                <a:spcPct val="200000"/>
              </a:lnSpc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А) В                                          советские войска освободили Белоруссию. </a:t>
            </a:r>
          </a:p>
          <a:p>
            <a:pPr lvl="0" algn="just">
              <a:lnSpc>
                <a:spcPct val="200000"/>
              </a:lnSpc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Б) Верховным главнокомандующим в годы Великой Отечественной войны был                                         .</a:t>
            </a:r>
          </a:p>
          <a:p>
            <a:pPr lvl="0" algn="just">
              <a:lnSpc>
                <a:spcPct val="200000"/>
              </a:lnSpc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В) Проведение Ялтинской конференции союзников относится к                                        . </a:t>
            </a:r>
          </a:p>
          <a:p>
            <a:pPr lvl="0" algn="just">
              <a:lnSpc>
                <a:spcPct val="200000"/>
              </a:lnSpc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Г) Немецкая операция по захвату Москвы в 1941 г. Называлась                                        . </a:t>
            </a:r>
          </a:p>
          <a:p>
            <a:pPr lvl="0" algn="just">
              <a:lnSpc>
                <a:spcPct val="200000"/>
              </a:lnSpc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Д)                                          битва закончилась уничтожением окруженной группировки противника 2 февраля 1943 г.</a:t>
            </a:r>
          </a:p>
        </p:txBody>
      </p:sp>
      <p:sp>
        <p:nvSpPr>
          <p:cNvPr id="106" name="A">
            <a:extLst>
              <a:ext uri="{FF2B5EF4-FFF2-40B4-BE49-F238E27FC236}">
                <a16:creationId xmlns:a16="http://schemas.microsoft.com/office/drawing/2014/main" id="{7CA2CFCC-0323-447B-8764-961949C45DD1}"/>
              </a:ext>
            </a:extLst>
          </p:cNvPr>
          <p:cNvSpPr/>
          <p:nvPr/>
        </p:nvSpPr>
        <p:spPr>
          <a:xfrm>
            <a:off x="738606" y="161733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123" name="Б">
            <a:extLst>
              <a:ext uri="{FF2B5EF4-FFF2-40B4-BE49-F238E27FC236}">
                <a16:creationId xmlns:a16="http://schemas.microsoft.com/office/drawing/2014/main" id="{CC0D53B6-E6BA-47CD-BA91-2B68B6627B0F}"/>
              </a:ext>
            </a:extLst>
          </p:cNvPr>
          <p:cNvSpPr/>
          <p:nvPr/>
        </p:nvSpPr>
        <p:spPr>
          <a:xfrm>
            <a:off x="8561757" y="2100877"/>
            <a:ext cx="2098872" cy="3827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124" name="В">
            <a:extLst>
              <a:ext uri="{FF2B5EF4-FFF2-40B4-BE49-F238E27FC236}">
                <a16:creationId xmlns:a16="http://schemas.microsoft.com/office/drawing/2014/main" id="{41A8BB63-0DBE-42AD-935B-390CEC297BB3}"/>
              </a:ext>
            </a:extLst>
          </p:cNvPr>
          <p:cNvSpPr/>
          <p:nvPr/>
        </p:nvSpPr>
        <p:spPr>
          <a:xfrm>
            <a:off x="6459482" y="267218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125" name="Г">
            <a:extLst>
              <a:ext uri="{FF2B5EF4-FFF2-40B4-BE49-F238E27FC236}">
                <a16:creationId xmlns:a16="http://schemas.microsoft.com/office/drawing/2014/main" id="{43E48D23-56A1-4B83-A646-8EADC7B6B606}"/>
              </a:ext>
            </a:extLst>
          </p:cNvPr>
          <p:cNvSpPr/>
          <p:nvPr/>
        </p:nvSpPr>
        <p:spPr>
          <a:xfrm>
            <a:off x="6459482" y="3203329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126" name="Д">
            <a:extLst>
              <a:ext uri="{FF2B5EF4-FFF2-40B4-BE49-F238E27FC236}">
                <a16:creationId xmlns:a16="http://schemas.microsoft.com/office/drawing/2014/main" id="{E8CB49E2-3BCC-4A1B-9C2D-6874BA7F3B3A}"/>
              </a:ext>
            </a:extLst>
          </p:cNvPr>
          <p:cNvSpPr/>
          <p:nvPr/>
        </p:nvSpPr>
        <p:spPr>
          <a:xfrm>
            <a:off x="547228" y="373282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88" name="Прямоугольник: скругленные углы 8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8493247-18B0-411F-8D2E-1EBC3B7A1A58}"/>
              </a:ext>
            </a:extLst>
          </p:cNvPr>
          <p:cNvSpPr/>
          <p:nvPr/>
        </p:nvSpPr>
        <p:spPr>
          <a:xfrm>
            <a:off x="224894" y="6038021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sp>
        <p:nvSpPr>
          <p:cNvPr id="97" name="Проверить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4A91AE9-95D5-452B-A543-C9EC566A7D08}"/>
              </a:ext>
            </a:extLst>
          </p:cNvPr>
          <p:cNvSpPr/>
          <p:nvPr/>
        </p:nvSpPr>
        <p:spPr>
          <a:xfrm>
            <a:off x="9414963" y="4404174"/>
            <a:ext cx="2597870" cy="6757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bg1"/>
                </a:solidFill>
                <a:cs typeface="Segoe UI" panose="020B0502040204020203" pitchFamily="34" charset="0"/>
              </a:rPr>
              <a:t>Проверить</a:t>
            </a:r>
          </a:p>
        </p:txBody>
      </p:sp>
      <p:sp>
        <p:nvSpPr>
          <p:cNvPr id="114" name="Б-3">
            <a:extLst>
              <a:ext uri="{FF2B5EF4-FFF2-40B4-BE49-F238E27FC236}">
                <a16:creationId xmlns:a16="http://schemas.microsoft.com/office/drawing/2014/main" id="{F8B4168D-4B6B-4C6C-AD1D-7CC4E5D084AB}"/>
              </a:ext>
            </a:extLst>
          </p:cNvPr>
          <p:cNvSpPr/>
          <p:nvPr/>
        </p:nvSpPr>
        <p:spPr>
          <a:xfrm>
            <a:off x="8561757" y="3350438"/>
            <a:ext cx="2098872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Рокоссовский К. К.</a:t>
            </a:r>
            <a:endParaRPr lang="en-US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12" name="Б-2">
            <a:extLst>
              <a:ext uri="{FF2B5EF4-FFF2-40B4-BE49-F238E27FC236}">
                <a16:creationId xmlns:a16="http://schemas.microsoft.com/office/drawing/2014/main" id="{A689AC85-04BB-4C04-B46D-9686FD93CAD9}"/>
              </a:ext>
            </a:extLst>
          </p:cNvPr>
          <p:cNvSpPr/>
          <p:nvPr/>
        </p:nvSpPr>
        <p:spPr>
          <a:xfrm>
            <a:off x="8561757" y="2953467"/>
            <a:ext cx="2098872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Сталин И.В.</a:t>
            </a:r>
          </a:p>
        </p:txBody>
      </p:sp>
      <p:sp>
        <p:nvSpPr>
          <p:cNvPr id="109" name="Б-1">
            <a:extLst>
              <a:ext uri="{FF2B5EF4-FFF2-40B4-BE49-F238E27FC236}">
                <a16:creationId xmlns:a16="http://schemas.microsoft.com/office/drawing/2014/main" id="{C74AE468-3D9C-4282-9EFF-C1B7B7652F7E}"/>
              </a:ext>
            </a:extLst>
          </p:cNvPr>
          <p:cNvSpPr/>
          <p:nvPr/>
        </p:nvSpPr>
        <p:spPr>
          <a:xfrm>
            <a:off x="8561757" y="2556496"/>
            <a:ext cx="2098872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Жуков Г.К.</a:t>
            </a:r>
          </a:p>
        </p:txBody>
      </p:sp>
      <p:sp>
        <p:nvSpPr>
          <p:cNvPr id="110" name="А-2">
            <a:extLst>
              <a:ext uri="{FF2B5EF4-FFF2-40B4-BE49-F238E27FC236}">
                <a16:creationId xmlns:a16="http://schemas.microsoft.com/office/drawing/2014/main" id="{08116BF4-C064-4AA7-94D2-8EFE47EE61E2}"/>
              </a:ext>
            </a:extLst>
          </p:cNvPr>
          <p:cNvSpPr/>
          <p:nvPr/>
        </p:nvSpPr>
        <p:spPr>
          <a:xfrm>
            <a:off x="738606" y="240528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1944 г.</a:t>
            </a:r>
          </a:p>
        </p:txBody>
      </p:sp>
      <p:sp>
        <p:nvSpPr>
          <p:cNvPr id="111" name="А-3">
            <a:extLst>
              <a:ext uri="{FF2B5EF4-FFF2-40B4-BE49-F238E27FC236}">
                <a16:creationId xmlns:a16="http://schemas.microsoft.com/office/drawing/2014/main" id="{0F8D337B-6EB2-47B5-B696-F8F231F37A9C}"/>
              </a:ext>
            </a:extLst>
          </p:cNvPr>
          <p:cNvSpPr/>
          <p:nvPr/>
        </p:nvSpPr>
        <p:spPr>
          <a:xfrm>
            <a:off x="738606" y="2802253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1945 г.</a:t>
            </a:r>
          </a:p>
        </p:txBody>
      </p:sp>
      <p:sp>
        <p:nvSpPr>
          <p:cNvPr id="108" name="А-1">
            <a:extLst>
              <a:ext uri="{FF2B5EF4-FFF2-40B4-BE49-F238E27FC236}">
                <a16:creationId xmlns:a16="http://schemas.microsoft.com/office/drawing/2014/main" id="{764CB613-D153-4344-ADF3-39C5412CE1DB}"/>
              </a:ext>
            </a:extLst>
          </p:cNvPr>
          <p:cNvSpPr/>
          <p:nvPr/>
        </p:nvSpPr>
        <p:spPr>
          <a:xfrm>
            <a:off x="738606" y="2008311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1941 г.</a:t>
            </a:r>
          </a:p>
        </p:txBody>
      </p:sp>
      <p:sp>
        <p:nvSpPr>
          <p:cNvPr id="119" name="Г-1">
            <a:extLst>
              <a:ext uri="{FF2B5EF4-FFF2-40B4-BE49-F238E27FC236}">
                <a16:creationId xmlns:a16="http://schemas.microsoft.com/office/drawing/2014/main" id="{1DA6E9FC-13E3-4A69-91E4-F7B6BF520553}"/>
              </a:ext>
            </a:extLst>
          </p:cNvPr>
          <p:cNvSpPr/>
          <p:nvPr/>
        </p:nvSpPr>
        <p:spPr>
          <a:xfrm>
            <a:off x="6459482" y="3622687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«Тайфун»</a:t>
            </a:r>
          </a:p>
        </p:txBody>
      </p:sp>
      <p:sp>
        <p:nvSpPr>
          <p:cNvPr id="120" name="Г-2">
            <a:extLst>
              <a:ext uri="{FF2B5EF4-FFF2-40B4-BE49-F238E27FC236}">
                <a16:creationId xmlns:a16="http://schemas.microsoft.com/office/drawing/2014/main" id="{FD5CA13F-E004-4494-9B23-D2B87D8937EE}"/>
              </a:ext>
            </a:extLst>
          </p:cNvPr>
          <p:cNvSpPr/>
          <p:nvPr/>
        </p:nvSpPr>
        <p:spPr>
          <a:xfrm>
            <a:off x="6459482" y="4019658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«Уран»</a:t>
            </a:r>
          </a:p>
        </p:txBody>
      </p:sp>
      <p:sp>
        <p:nvSpPr>
          <p:cNvPr id="121" name="Д-1">
            <a:extLst>
              <a:ext uri="{FF2B5EF4-FFF2-40B4-BE49-F238E27FC236}">
                <a16:creationId xmlns:a16="http://schemas.microsoft.com/office/drawing/2014/main" id="{ED21798A-B340-4EC7-8AAA-5E1607D91BC7}"/>
              </a:ext>
            </a:extLst>
          </p:cNvPr>
          <p:cNvSpPr/>
          <p:nvPr/>
        </p:nvSpPr>
        <p:spPr>
          <a:xfrm>
            <a:off x="547228" y="4138063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Курская</a:t>
            </a:r>
          </a:p>
        </p:txBody>
      </p:sp>
      <p:sp>
        <p:nvSpPr>
          <p:cNvPr id="122" name="Д-2">
            <a:extLst>
              <a:ext uri="{FF2B5EF4-FFF2-40B4-BE49-F238E27FC236}">
                <a16:creationId xmlns:a16="http://schemas.microsoft.com/office/drawing/2014/main" id="{36E8CFB9-CC14-4BDA-AF4F-472462AF90AB}"/>
              </a:ext>
            </a:extLst>
          </p:cNvPr>
          <p:cNvSpPr/>
          <p:nvPr/>
        </p:nvSpPr>
        <p:spPr>
          <a:xfrm>
            <a:off x="547228" y="4535039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Сталинградская</a:t>
            </a:r>
          </a:p>
        </p:txBody>
      </p:sp>
      <p:sp>
        <p:nvSpPr>
          <p:cNvPr id="128" name="В-1">
            <a:extLst>
              <a:ext uri="{FF2B5EF4-FFF2-40B4-BE49-F238E27FC236}">
                <a16:creationId xmlns:a16="http://schemas.microsoft.com/office/drawing/2014/main" id="{51E30A31-2BE1-4CE8-8D31-ABC47071D83D}"/>
              </a:ext>
            </a:extLst>
          </p:cNvPr>
          <p:cNvSpPr/>
          <p:nvPr/>
        </p:nvSpPr>
        <p:spPr>
          <a:xfrm>
            <a:off x="6459482" y="1446067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1941 г.</a:t>
            </a:r>
          </a:p>
        </p:txBody>
      </p:sp>
      <p:sp>
        <p:nvSpPr>
          <p:cNvPr id="129" name="В-2">
            <a:extLst>
              <a:ext uri="{FF2B5EF4-FFF2-40B4-BE49-F238E27FC236}">
                <a16:creationId xmlns:a16="http://schemas.microsoft.com/office/drawing/2014/main" id="{E6FF1754-81AE-4443-9AEC-B3181D73AFC2}"/>
              </a:ext>
            </a:extLst>
          </p:cNvPr>
          <p:cNvSpPr/>
          <p:nvPr/>
        </p:nvSpPr>
        <p:spPr>
          <a:xfrm>
            <a:off x="6459482" y="1843038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1944 г.</a:t>
            </a:r>
          </a:p>
        </p:txBody>
      </p:sp>
      <p:sp>
        <p:nvSpPr>
          <p:cNvPr id="130" name="В-3">
            <a:extLst>
              <a:ext uri="{FF2B5EF4-FFF2-40B4-BE49-F238E27FC236}">
                <a16:creationId xmlns:a16="http://schemas.microsoft.com/office/drawing/2014/main" id="{CB0B43B9-3132-47B6-9FB7-421B45C12E55}"/>
              </a:ext>
            </a:extLst>
          </p:cNvPr>
          <p:cNvSpPr/>
          <p:nvPr/>
        </p:nvSpPr>
        <p:spPr>
          <a:xfrm>
            <a:off x="6459482" y="2240009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1945 г.</a:t>
            </a:r>
          </a:p>
        </p:txBody>
      </p:sp>
      <p:pic>
        <p:nvPicPr>
          <p:cNvPr id="131" name="Знание">
            <a:extLst>
              <a:ext uri="{FF2B5EF4-FFF2-40B4-BE49-F238E27FC236}">
                <a16:creationId xmlns:a16="http://schemas.microsoft.com/office/drawing/2014/main" id="{87B15E11-02B1-45F5-BC83-7680A9AC8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135" name="А-3">
            <a:extLst>
              <a:ext uri="{FF2B5EF4-FFF2-40B4-BE49-F238E27FC236}">
                <a16:creationId xmlns:a16="http://schemas.microsoft.com/office/drawing/2014/main" id="{4D1E3A17-FCA2-4D7B-8E1C-50FA5BC79257}"/>
              </a:ext>
            </a:extLst>
          </p:cNvPr>
          <p:cNvSpPr/>
          <p:nvPr/>
        </p:nvSpPr>
        <p:spPr>
          <a:xfrm>
            <a:off x="738606" y="161733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1945 г.</a:t>
            </a:r>
          </a:p>
        </p:txBody>
      </p:sp>
      <p:sp>
        <p:nvSpPr>
          <p:cNvPr id="136" name="А-1">
            <a:extLst>
              <a:ext uri="{FF2B5EF4-FFF2-40B4-BE49-F238E27FC236}">
                <a16:creationId xmlns:a16="http://schemas.microsoft.com/office/drawing/2014/main" id="{BE4F41F3-2438-4A54-BCF4-49AC28EF6751}"/>
              </a:ext>
            </a:extLst>
          </p:cNvPr>
          <p:cNvSpPr/>
          <p:nvPr/>
        </p:nvSpPr>
        <p:spPr>
          <a:xfrm>
            <a:off x="738606" y="161733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1941 г.</a:t>
            </a:r>
          </a:p>
        </p:txBody>
      </p:sp>
      <p:sp>
        <p:nvSpPr>
          <p:cNvPr id="137" name="Б-3">
            <a:extLst>
              <a:ext uri="{FF2B5EF4-FFF2-40B4-BE49-F238E27FC236}">
                <a16:creationId xmlns:a16="http://schemas.microsoft.com/office/drawing/2014/main" id="{BB1EBDC3-4BAC-4A1A-AD1B-F4C99A95709E}"/>
              </a:ext>
            </a:extLst>
          </p:cNvPr>
          <p:cNvSpPr/>
          <p:nvPr/>
        </p:nvSpPr>
        <p:spPr>
          <a:xfrm>
            <a:off x="8561757" y="2100877"/>
            <a:ext cx="2098872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Рокоссовский К. К.</a:t>
            </a:r>
            <a:endParaRPr lang="en-US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39" name="Б-1">
            <a:extLst>
              <a:ext uri="{FF2B5EF4-FFF2-40B4-BE49-F238E27FC236}">
                <a16:creationId xmlns:a16="http://schemas.microsoft.com/office/drawing/2014/main" id="{CB0EB2B3-2E77-4F8D-A1F2-FC09286AD9CD}"/>
              </a:ext>
            </a:extLst>
          </p:cNvPr>
          <p:cNvSpPr/>
          <p:nvPr/>
        </p:nvSpPr>
        <p:spPr>
          <a:xfrm>
            <a:off x="8561757" y="2100877"/>
            <a:ext cx="2098872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Жуков Г.К.</a:t>
            </a:r>
          </a:p>
        </p:txBody>
      </p:sp>
      <p:sp>
        <p:nvSpPr>
          <p:cNvPr id="140" name="В-1">
            <a:extLst>
              <a:ext uri="{FF2B5EF4-FFF2-40B4-BE49-F238E27FC236}">
                <a16:creationId xmlns:a16="http://schemas.microsoft.com/office/drawing/2014/main" id="{1A2F843A-6C7A-4626-8073-EF6071BE6017}"/>
              </a:ext>
            </a:extLst>
          </p:cNvPr>
          <p:cNvSpPr/>
          <p:nvPr/>
        </p:nvSpPr>
        <p:spPr>
          <a:xfrm>
            <a:off x="6459482" y="267218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1941 г.</a:t>
            </a:r>
          </a:p>
        </p:txBody>
      </p:sp>
      <p:sp>
        <p:nvSpPr>
          <p:cNvPr id="141" name="В-2">
            <a:extLst>
              <a:ext uri="{FF2B5EF4-FFF2-40B4-BE49-F238E27FC236}">
                <a16:creationId xmlns:a16="http://schemas.microsoft.com/office/drawing/2014/main" id="{74C8C9FC-2B71-4762-A501-1AB93753F345}"/>
              </a:ext>
            </a:extLst>
          </p:cNvPr>
          <p:cNvSpPr/>
          <p:nvPr/>
        </p:nvSpPr>
        <p:spPr>
          <a:xfrm>
            <a:off x="6459482" y="267218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1944 г.</a:t>
            </a:r>
          </a:p>
        </p:txBody>
      </p:sp>
      <p:sp>
        <p:nvSpPr>
          <p:cNvPr id="144" name="Г-2">
            <a:extLst>
              <a:ext uri="{FF2B5EF4-FFF2-40B4-BE49-F238E27FC236}">
                <a16:creationId xmlns:a16="http://schemas.microsoft.com/office/drawing/2014/main" id="{53A07EF2-7D6B-4F70-8FD7-09F4FF04D162}"/>
              </a:ext>
            </a:extLst>
          </p:cNvPr>
          <p:cNvSpPr/>
          <p:nvPr/>
        </p:nvSpPr>
        <p:spPr>
          <a:xfrm>
            <a:off x="6459482" y="3203329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«Уран»</a:t>
            </a:r>
          </a:p>
        </p:txBody>
      </p:sp>
      <p:sp>
        <p:nvSpPr>
          <p:cNvPr id="145" name="Д-1">
            <a:extLst>
              <a:ext uri="{FF2B5EF4-FFF2-40B4-BE49-F238E27FC236}">
                <a16:creationId xmlns:a16="http://schemas.microsoft.com/office/drawing/2014/main" id="{90EF9AAB-FABB-4823-8C34-E0DEC55B9DEC}"/>
              </a:ext>
            </a:extLst>
          </p:cNvPr>
          <p:cNvSpPr/>
          <p:nvPr/>
        </p:nvSpPr>
        <p:spPr>
          <a:xfrm>
            <a:off x="547228" y="373282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Курская</a:t>
            </a:r>
          </a:p>
        </p:txBody>
      </p:sp>
      <p:sp>
        <p:nvSpPr>
          <p:cNvPr id="134" name="А-2">
            <a:extLst>
              <a:ext uri="{FF2B5EF4-FFF2-40B4-BE49-F238E27FC236}">
                <a16:creationId xmlns:a16="http://schemas.microsoft.com/office/drawing/2014/main" id="{6741648E-8181-4EE1-9984-5E84DD36B0B2}"/>
              </a:ext>
            </a:extLst>
          </p:cNvPr>
          <p:cNvSpPr/>
          <p:nvPr/>
        </p:nvSpPr>
        <p:spPr>
          <a:xfrm>
            <a:off x="738606" y="161733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1944 г.</a:t>
            </a:r>
          </a:p>
        </p:txBody>
      </p:sp>
      <p:sp>
        <p:nvSpPr>
          <p:cNvPr id="146" name="Д-2">
            <a:extLst>
              <a:ext uri="{FF2B5EF4-FFF2-40B4-BE49-F238E27FC236}">
                <a16:creationId xmlns:a16="http://schemas.microsoft.com/office/drawing/2014/main" id="{1515B840-25D2-4DFC-BC2E-0B87ABA40C5A}"/>
              </a:ext>
            </a:extLst>
          </p:cNvPr>
          <p:cNvSpPr/>
          <p:nvPr/>
        </p:nvSpPr>
        <p:spPr>
          <a:xfrm>
            <a:off x="547228" y="373282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Сталинградская</a:t>
            </a:r>
          </a:p>
        </p:txBody>
      </p:sp>
      <p:sp>
        <p:nvSpPr>
          <p:cNvPr id="143" name="Г-1">
            <a:extLst>
              <a:ext uri="{FF2B5EF4-FFF2-40B4-BE49-F238E27FC236}">
                <a16:creationId xmlns:a16="http://schemas.microsoft.com/office/drawing/2014/main" id="{9341C0D9-2DDA-4445-9DF9-64AFABDE3D30}"/>
              </a:ext>
            </a:extLst>
          </p:cNvPr>
          <p:cNvSpPr/>
          <p:nvPr/>
        </p:nvSpPr>
        <p:spPr>
          <a:xfrm>
            <a:off x="6459482" y="3203329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«Тайфун»</a:t>
            </a:r>
          </a:p>
        </p:txBody>
      </p:sp>
      <p:sp>
        <p:nvSpPr>
          <p:cNvPr id="142" name="В-3">
            <a:extLst>
              <a:ext uri="{FF2B5EF4-FFF2-40B4-BE49-F238E27FC236}">
                <a16:creationId xmlns:a16="http://schemas.microsoft.com/office/drawing/2014/main" id="{7760740D-ADD1-493E-B1D7-D80247A915C6}"/>
              </a:ext>
            </a:extLst>
          </p:cNvPr>
          <p:cNvSpPr/>
          <p:nvPr/>
        </p:nvSpPr>
        <p:spPr>
          <a:xfrm>
            <a:off x="6459482" y="2672182"/>
            <a:ext cx="2044065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1945 г.</a:t>
            </a:r>
          </a:p>
        </p:txBody>
      </p:sp>
      <p:sp>
        <p:nvSpPr>
          <p:cNvPr id="138" name="Б-2">
            <a:extLst>
              <a:ext uri="{FF2B5EF4-FFF2-40B4-BE49-F238E27FC236}">
                <a16:creationId xmlns:a16="http://schemas.microsoft.com/office/drawing/2014/main" id="{2B5ED8CF-E02A-4DED-969D-EC1C546B6BBD}"/>
              </a:ext>
            </a:extLst>
          </p:cNvPr>
          <p:cNvSpPr/>
          <p:nvPr/>
        </p:nvSpPr>
        <p:spPr>
          <a:xfrm>
            <a:off x="8561757" y="2100877"/>
            <a:ext cx="2098872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Сталин И.В.</a:t>
            </a:r>
          </a:p>
        </p:txBody>
      </p:sp>
      <p:grpSp>
        <p:nvGrpSpPr>
          <p:cNvPr id="22" name="Повтор">
            <a:extLst>
              <a:ext uri="{FF2B5EF4-FFF2-40B4-BE49-F238E27FC236}">
                <a16:creationId xmlns:a16="http://schemas.microsoft.com/office/drawing/2014/main" id="{D084D2E4-7933-4EBE-8776-46C7FF489061}"/>
              </a:ext>
            </a:extLst>
          </p:cNvPr>
          <p:cNvGrpSpPr/>
          <p:nvPr/>
        </p:nvGrpSpPr>
        <p:grpSpPr>
          <a:xfrm>
            <a:off x="8620855" y="4404174"/>
            <a:ext cx="676800" cy="675736"/>
            <a:chOff x="7143114" y="4917748"/>
            <a:chExt cx="676800" cy="675736"/>
          </a:xfrm>
        </p:grpSpPr>
        <p:sp>
          <p:nvSpPr>
            <p:cNvPr id="148" name="Проверить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4DE986E5-9867-4B9E-BF35-214A387A86A6}"/>
                </a:ext>
              </a:extLst>
            </p:cNvPr>
            <p:cNvSpPr/>
            <p:nvPr/>
          </p:nvSpPr>
          <p:spPr>
            <a:xfrm>
              <a:off x="7143114" y="4917748"/>
              <a:ext cx="676800" cy="6757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32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150" name="Стрелка: круговая 149">
              <a:extLst>
                <a:ext uri="{FF2B5EF4-FFF2-40B4-BE49-F238E27FC236}">
                  <a16:creationId xmlns:a16="http://schemas.microsoft.com/office/drawing/2014/main" id="{35DFABF5-4DAB-4B74-B899-47D05C7DF6E6}"/>
                </a:ext>
              </a:extLst>
            </p:cNvPr>
            <p:cNvSpPr/>
            <p:nvPr/>
          </p:nvSpPr>
          <p:spPr>
            <a:xfrm>
              <a:off x="7225763" y="4999865"/>
              <a:ext cx="511502" cy="51150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750875"/>
                <a:gd name="adj5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1" name="Класс">
            <a:extLst>
              <a:ext uri="{FF2B5EF4-FFF2-40B4-BE49-F238E27FC236}">
                <a16:creationId xmlns:a16="http://schemas.microsoft.com/office/drawing/2014/main" id="{DD137354-6DFF-48CD-985D-C729C34FF070}"/>
              </a:ext>
            </a:extLst>
          </p:cNvPr>
          <p:cNvSpPr/>
          <p:nvPr/>
        </p:nvSpPr>
        <p:spPr>
          <a:xfrm>
            <a:off x="738606" y="144243"/>
            <a:ext cx="3632058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10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11 класс, СПО</a:t>
            </a:r>
          </a:p>
        </p:txBody>
      </p:sp>
    </p:spTree>
    <p:extLst>
      <p:ext uri="{BB962C8B-B14F-4D97-AF65-F5344CB8AC3E}">
        <p14:creationId xmlns:p14="http://schemas.microsoft.com/office/powerpoint/2010/main" val="7309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2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3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3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4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5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5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4" grpId="0" animBg="1"/>
      <p:bldP spid="114" grpId="1" animBg="1"/>
      <p:bldP spid="114" grpId="2" animBg="1"/>
      <p:bldP spid="114" grpId="3" animBg="1"/>
      <p:bldP spid="112" grpId="0" animBg="1"/>
      <p:bldP spid="112" grpId="1" animBg="1"/>
      <p:bldP spid="112" grpId="2" animBg="1"/>
      <p:bldP spid="112" grpId="3" animBg="1"/>
      <p:bldP spid="109" grpId="0" animBg="1"/>
      <p:bldP spid="109" grpId="1" animBg="1"/>
      <p:bldP spid="109" grpId="2" animBg="1"/>
      <p:bldP spid="109" grpId="3" animBg="1"/>
      <p:bldP spid="110" grpId="0" animBg="1"/>
      <p:bldP spid="110" grpId="1" animBg="1"/>
      <p:bldP spid="110" grpId="2" animBg="1"/>
      <p:bldP spid="110" grpId="3" animBg="1"/>
      <p:bldP spid="111" grpId="0" animBg="1"/>
      <p:bldP spid="111" grpId="1" animBg="1"/>
      <p:bldP spid="111" grpId="2" animBg="1"/>
      <p:bldP spid="111" grpId="3" animBg="1"/>
      <p:bldP spid="108" grpId="1" animBg="1"/>
      <p:bldP spid="108" grpId="2" animBg="1"/>
      <p:bldP spid="108" grpId="3" animBg="1"/>
      <p:bldP spid="108" grpId="4" animBg="1"/>
      <p:bldP spid="119" grpId="0" animBg="1"/>
      <p:bldP spid="119" grpId="1" animBg="1"/>
      <p:bldP spid="119" grpId="2" animBg="1"/>
      <p:bldP spid="120" grpId="0" animBg="1"/>
      <p:bldP spid="120" grpId="1" animBg="1"/>
      <p:bldP spid="120" grpId="2" animBg="1"/>
      <p:bldP spid="121" grpId="0" animBg="1"/>
      <p:bldP spid="121" grpId="1" animBg="1"/>
      <p:bldP spid="121" grpId="2" animBg="1"/>
      <p:bldP spid="122" grpId="0" animBg="1"/>
      <p:bldP spid="122" grpId="1" animBg="1"/>
      <p:bldP spid="122" grpId="2" animBg="1"/>
      <p:bldP spid="128" grpId="0" animBg="1"/>
      <p:bldP spid="128" grpId="1" animBg="1"/>
      <p:bldP spid="128" grpId="2" animBg="1"/>
      <p:bldP spid="128" grpId="3" animBg="1"/>
      <p:bldP spid="129" grpId="0" animBg="1"/>
      <p:bldP spid="129" grpId="1" animBg="1"/>
      <p:bldP spid="129" grpId="2" animBg="1"/>
      <p:bldP spid="129" grpId="3" animBg="1"/>
      <p:bldP spid="130" grpId="0" animBg="1"/>
      <p:bldP spid="130" grpId="1" animBg="1"/>
      <p:bldP spid="130" grpId="2" animBg="1"/>
      <p:bldP spid="130" grpId="3" animBg="1"/>
      <p:bldP spid="135" grpId="0" animBg="1"/>
      <p:bldP spid="135" grpId="2" animBg="1"/>
      <p:bldP spid="135" grpId="3" animBg="1"/>
      <p:bldP spid="136" grpId="0" animBg="1"/>
      <p:bldP spid="136" grpId="2" animBg="1"/>
      <p:bldP spid="136" grpId="3" animBg="1"/>
      <p:bldP spid="137" grpId="0" animBg="1"/>
      <p:bldP spid="137" grpId="2" animBg="1"/>
      <p:bldP spid="137" grpId="3" animBg="1"/>
      <p:bldP spid="139" grpId="0" animBg="1"/>
      <p:bldP spid="139" grpId="2" animBg="1"/>
      <p:bldP spid="139" grpId="3" animBg="1"/>
      <p:bldP spid="140" grpId="0" animBg="1"/>
      <p:bldP spid="140" grpId="2" animBg="1"/>
      <p:bldP spid="140" grpId="3" animBg="1"/>
      <p:bldP spid="141" grpId="0" animBg="1"/>
      <p:bldP spid="141" grpId="2" animBg="1"/>
      <p:bldP spid="141" grpId="3" animBg="1"/>
      <p:bldP spid="144" grpId="0" animBg="1"/>
      <p:bldP spid="144" grpId="2" animBg="1"/>
      <p:bldP spid="144" grpId="3" animBg="1"/>
      <p:bldP spid="145" grpId="0" animBg="1"/>
      <p:bldP spid="145" grpId="2" animBg="1"/>
      <p:bldP spid="145" grpId="3" animBg="1"/>
      <p:bldP spid="134" grpId="0" animBg="1"/>
      <p:bldP spid="134" grpId="2" animBg="1"/>
      <p:bldP spid="134" grpId="3" animBg="1"/>
      <p:bldP spid="146" grpId="0" animBg="1"/>
      <p:bldP spid="146" grpId="2" animBg="1"/>
      <p:bldP spid="146" grpId="3" animBg="1"/>
      <p:bldP spid="143" grpId="0" animBg="1"/>
      <p:bldP spid="143" grpId="2" animBg="1"/>
      <p:bldP spid="143" grpId="3" animBg="1"/>
      <p:bldP spid="142" grpId="0" animBg="1"/>
      <p:bldP spid="142" grpId="2" animBg="1"/>
      <p:bldP spid="142" grpId="3" animBg="1"/>
      <p:bldP spid="138" grpId="0" animBg="1"/>
      <p:bldP spid="138" grpId="2" animBg="1"/>
      <p:bldP spid="138" grpId="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520</Words>
  <Application>Microsoft Office PowerPoint</Application>
  <PresentationFormat>Широкоэкранный</PresentationFormat>
  <Paragraphs>115</Paragraphs>
  <Slides>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Екатерина Тяпугина</cp:lastModifiedBy>
  <cp:revision>95</cp:revision>
  <dcterms:created xsi:type="dcterms:W3CDTF">2023-04-17T09:30:35Z</dcterms:created>
  <dcterms:modified xsi:type="dcterms:W3CDTF">2023-06-14T22:59:15Z</dcterms:modified>
</cp:coreProperties>
</file>