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82" r:id="rId4"/>
    <p:sldId id="284" r:id="rId5"/>
    <p:sldId id="283" r:id="rId6"/>
    <p:sldId id="29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621"/>
    <a:srgbClr val="7E161B"/>
    <a:srgbClr val="783429"/>
    <a:srgbClr val="7F7F7F"/>
    <a:srgbClr val="ACA08E"/>
    <a:srgbClr val="FFFFFF"/>
    <a:srgbClr val="AC9F8E"/>
    <a:srgbClr val="210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4B830-39B4-4F35-B630-AAD6FCB8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A212-E02A-4DAA-B2BF-20714C24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20DAC-02B3-42F5-97C0-D3D1970E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116F9-693E-4A5C-9148-4615175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707A1-3BD0-4AC6-ACE3-78DDB6AA4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1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D889C-0385-4E44-8CCF-37D55C42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82517-EAB4-4ED2-B245-0317AEB14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F862F-7720-4BB8-9896-FC38BD92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3B308-8DD3-4739-AB57-1867B6AE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7A8C7-2813-4AC3-A806-54FA8594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8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CEE300-742A-4254-BDCC-C15557260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6DEAB-F983-4505-BA6F-A14B47CCD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6D853F-01C1-4FF9-AFBA-88A9442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8377F-81D1-47E3-8C74-0B771EFC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BF259-EE50-4026-8448-BB0A1284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5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F1000-0EEB-4F3E-9C15-404F4659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B7D38-A5BF-45D3-B9B9-2285484E9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AF4E9-E83F-4B53-BA45-7D5FF47B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34F22-B74D-4FCA-96AD-D5CC3EA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EE5B3-EA42-4903-93AF-0E1AD232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2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45F98-4BA0-486E-88EC-A0DD2E12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6AD58E-5099-4769-B22E-AEE2C678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CBFBC-A7AC-4174-B799-ABDF548E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9B08AE-64FC-4B9A-B350-836210DC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712A9-D926-46D3-B3F1-6D81D379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B635B-4747-473E-BE3A-26356B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85ACC0-3EBF-4BC4-8E7A-037B3D18A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B3B239-D7D0-4A3C-8D58-12BE8BF9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E6552A-1A56-4C13-B1F0-F84D88A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F6A52-474B-4BD1-80CF-B9CC2F54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3E4F8-054D-42E0-8970-82D1E575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1632A-4139-4425-9488-9BB49FB1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F21069-CF41-4368-92EC-CF9D9CF2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92ECDF-A30C-4A9F-878B-47B08550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F5C1F3-516A-409B-A173-F6F0E1B29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D7ACA2-9628-4CA4-B00F-E64E183AA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E22BA3-E68F-4285-BC7D-5DD5B72F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01F1A4-C883-49CF-92B2-5E3D5EF7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F9CB46-5F9A-4C51-B806-5DDB3F7F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6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9C534-378C-41FB-ACFE-66C96E5D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F376AB-3916-405C-A681-D31972AD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B22BD4-F84A-40F8-BB2A-38277962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1B92CE-ABF0-4773-8916-733058BB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3C6BF7-FB4C-414B-AB9E-14D23195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95F1A3-1C6A-41E0-A299-B469676B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A3ADE8-8CAE-4FD2-8906-1E77C950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1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8B6F8-A98B-4ECF-9902-A82B1D59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07E39-CBAC-4AC3-BBF2-EE6D96C5A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DC0D82-B544-4F04-843A-C21C8BBD0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187E67-E560-4152-A6FD-21493E4F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024A3-857A-47BD-AC6E-F2FBD267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C59C05-C576-411D-A2F4-4EC1C330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7D23-C742-4B15-9694-B5F47365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52F706-674F-4745-B45C-E7F41576F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F07F9E-448F-4BD6-8289-8250AC355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4AE54-B97E-4558-A501-993C280E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3C3635-910C-42AF-B86A-26F5F5D5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FE2C5B-5B79-42DE-BA4F-6A042ACF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D3000-8D4E-4989-9206-092E609C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62B64-CA56-448E-8CB1-5E2DAE6E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3F3FB-BF37-45FA-AC86-B767A2C92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2824B-D983-4D6D-B450-227794215A0F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60248-9979-4B4C-AC87-DFA891DFF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144F8-E4C1-4A98-8B97-233FAABA8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E8BC-0A52-408D-AC53-B3C81DF727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5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027" y="3026385"/>
            <a:ext cx="5500069" cy="36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383937" y="1414711"/>
            <a:ext cx="3594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Один из символов Дня Победы – это Георгиевская ленточка, что символизируют её цвета?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4212708" y="1460872"/>
            <a:ext cx="7223107" cy="415504"/>
            <a:chOff x="-3471126" y="1763414"/>
            <a:chExt cx="7223107" cy="415504"/>
          </a:xfrm>
        </p:grpSpPr>
        <p:sp>
          <p:nvSpPr>
            <p:cNvPr id="10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-3471126" y="1763414"/>
              <a:ext cx="7223107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Чёрный цвет – вражеская армия, оранжевый – советская армия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4212708" y="1936197"/>
            <a:ext cx="7223107" cy="415504"/>
            <a:chOff x="-3471126" y="2238739"/>
            <a:chExt cx="7223107" cy="415504"/>
          </a:xfrm>
        </p:grpSpPr>
        <p:sp>
          <p:nvSpPr>
            <p:cNvPr id="13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-3471126" y="2238739"/>
              <a:ext cx="7223107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Чёрный цвет – оружие, оранжевый – солнце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4212708" y="2411523"/>
            <a:ext cx="7223107" cy="415504"/>
            <a:chOff x="-3471126" y="2714065"/>
            <a:chExt cx="7223107" cy="415504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-3471126" y="2714065"/>
              <a:ext cx="7223107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Чёрный цвет – смерть, оранжевый – жизнь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4212708" y="985547"/>
            <a:ext cx="7223108" cy="415504"/>
            <a:chOff x="-3471126" y="1288089"/>
            <a:chExt cx="7223108" cy="415504"/>
          </a:xfrm>
        </p:grpSpPr>
        <p:sp>
          <p:nvSpPr>
            <p:cNvPr id="19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-3471126" y="1288089"/>
              <a:ext cx="7223108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Чёрный цвет – дым, оранжевый – огонь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pic>
        <p:nvPicPr>
          <p:cNvPr id="21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901" y="2504662"/>
            <a:ext cx="303257" cy="229227"/>
          </a:xfrm>
          <a:prstGeom prst="rect">
            <a:avLst/>
          </a:prstGeom>
        </p:spPr>
      </p:pic>
      <p:pic>
        <p:nvPicPr>
          <p:cNvPr id="22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288" y="1013684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094" y="2030116"/>
            <a:ext cx="303257" cy="229227"/>
          </a:xfrm>
          <a:prstGeom prst="rect">
            <a:avLst/>
          </a:prstGeom>
        </p:spPr>
      </p:pic>
      <p:pic>
        <p:nvPicPr>
          <p:cNvPr id="24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901" y="1554011"/>
            <a:ext cx="303257" cy="229227"/>
          </a:xfrm>
          <a:prstGeom prst="rect">
            <a:avLst/>
          </a:prstGeom>
        </p:spPr>
      </p:pic>
      <p:pic>
        <p:nvPicPr>
          <p:cNvPr id="2052" name="Picture 4" descr="https://cdnn1.img.sputnik-abkhazia.info/img/102093/24/1020932430_0:65:1280:788_2072x0_60_0_0_256e13cfeff228a5776072acac518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" y="3026385"/>
            <a:ext cx="6477293" cy="36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493247-18B0-411F-8D2E-1EBC3B7A1A58}"/>
              </a:ext>
            </a:extLst>
          </p:cNvPr>
          <p:cNvSpPr/>
          <p:nvPr/>
        </p:nvSpPr>
        <p:spPr>
          <a:xfrm>
            <a:off x="3157956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Назад</a:t>
            </a:r>
          </a:p>
        </p:txBody>
      </p:sp>
      <p:sp>
        <p:nvSpPr>
          <p:cNvPr id="26" name="Прямоугольник: скругленные углы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D90D7-964F-49AB-910B-85E7EBD6B834}"/>
              </a:ext>
            </a:extLst>
          </p:cNvPr>
          <p:cNvSpPr/>
          <p:nvPr/>
        </p:nvSpPr>
        <p:spPr>
          <a:xfrm>
            <a:off x="5561757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6559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5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sp>
        <p:nvSpPr>
          <p:cNvPr id="8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136580" y="1602675"/>
            <a:ext cx="376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Не памятник, но символ вечной памяти о павших героях. Есть во многих городах, обычно является частью мемориального комплекса. О чём речь? 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136580" y="3744614"/>
            <a:ext cx="3600000" cy="415504"/>
            <a:chOff x="151981" y="1763414"/>
            <a:chExt cx="3600000" cy="415504"/>
          </a:xfrm>
        </p:grpSpPr>
        <p:sp>
          <p:nvSpPr>
            <p:cNvPr id="10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151981" y="1763414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Аллея героев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136580" y="4219939"/>
            <a:ext cx="3600000" cy="415504"/>
            <a:chOff x="151981" y="2238739"/>
            <a:chExt cx="3600000" cy="415504"/>
          </a:xfrm>
        </p:grpSpPr>
        <p:sp>
          <p:nvSpPr>
            <p:cNvPr id="13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151981" y="223873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Могила неизвестного солдата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136580" y="4695265"/>
            <a:ext cx="3600000" cy="415504"/>
            <a:chOff x="151981" y="2714065"/>
            <a:chExt cx="3600000" cy="415504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151981" y="2714065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Вечный огонь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136580" y="3269289"/>
            <a:ext cx="3600000" cy="415504"/>
            <a:chOff x="151981" y="1288089"/>
            <a:chExt cx="3600000" cy="415504"/>
          </a:xfrm>
        </p:grpSpPr>
        <p:sp>
          <p:nvSpPr>
            <p:cNvPr id="19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151981" y="128808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Парк памяти о павших героях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pic>
        <p:nvPicPr>
          <p:cNvPr id="21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25" y="3376468"/>
            <a:ext cx="303257" cy="229227"/>
          </a:xfrm>
          <a:prstGeom prst="rect">
            <a:avLst/>
          </a:prstGeom>
        </p:spPr>
      </p:pic>
      <p:pic>
        <p:nvPicPr>
          <p:cNvPr id="22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857" y="4742457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25" y="4313077"/>
            <a:ext cx="303257" cy="229227"/>
          </a:xfrm>
          <a:prstGeom prst="rect">
            <a:avLst/>
          </a:prstGeom>
        </p:spPr>
      </p:pic>
      <p:pic>
        <p:nvPicPr>
          <p:cNvPr id="24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666" y="3837753"/>
            <a:ext cx="303257" cy="229227"/>
          </a:xfrm>
          <a:prstGeom prst="rect">
            <a:avLst/>
          </a:prstGeom>
        </p:spPr>
      </p:pic>
      <p:pic>
        <p:nvPicPr>
          <p:cNvPr id="5124" name="Picture 4" descr="https://vsuwt.ru/files/novosti/newsContent/%D0%90%D0%BF%D1%80%D0%B5%D0%BB%D1%8C%202020/%D1%8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8" y="1451377"/>
            <a:ext cx="7964205" cy="43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493247-18B0-411F-8D2E-1EBC3B7A1A58}"/>
              </a:ext>
            </a:extLst>
          </p:cNvPr>
          <p:cNvSpPr/>
          <p:nvPr/>
        </p:nvSpPr>
        <p:spPr>
          <a:xfrm>
            <a:off x="3157956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Назад</a:t>
            </a:r>
          </a:p>
        </p:txBody>
      </p:sp>
      <p:sp>
        <p:nvSpPr>
          <p:cNvPr id="26" name="Прямоугольник: скругленные углы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D90D7-964F-49AB-910B-85E7EBD6B834}"/>
              </a:ext>
            </a:extLst>
          </p:cNvPr>
          <p:cNvSpPr/>
          <p:nvPr/>
        </p:nvSpPr>
        <p:spPr>
          <a:xfrm>
            <a:off x="5561757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249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5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pic>
        <p:nvPicPr>
          <p:cNvPr id="6146" name="Picture 2" descr="http://ava.org.ru/iap/150g/yak1_1_l_baranov-stalingrad-19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37" y="1242448"/>
            <a:ext cx="7831069" cy="519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8219459" y="2174330"/>
            <a:ext cx="376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На фюзеляжах советских самолётов часто можно было увидеть нарисованные краской</a:t>
            </a:r>
          </a:p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маленькие звёзды разных цветов. Что они обозначали?</a:t>
            </a:r>
          </a:p>
        </p:txBody>
      </p:sp>
      <p:grpSp>
        <p:nvGrpSpPr>
          <p:cNvPr id="9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6756725" y="4763264"/>
            <a:ext cx="5304123" cy="415504"/>
            <a:chOff x="-1552142" y="1763414"/>
            <a:chExt cx="5304123" cy="415504"/>
          </a:xfrm>
        </p:grpSpPr>
        <p:sp>
          <p:nvSpPr>
            <p:cNvPr id="10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-1552142" y="1763414"/>
              <a:ext cx="5304123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Количество сбитых вражеских самолетов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6756725" y="5241713"/>
            <a:ext cx="5304123" cy="415504"/>
            <a:chOff x="-1552142" y="2238739"/>
            <a:chExt cx="5304123" cy="415504"/>
          </a:xfrm>
        </p:grpSpPr>
        <p:sp>
          <p:nvSpPr>
            <p:cNvPr id="13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-1552142" y="2238739"/>
              <a:ext cx="5304123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Количество пилотов, управлявших самолётом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6756725" y="5717039"/>
            <a:ext cx="5304123" cy="415504"/>
            <a:chOff x="-1552142" y="2714065"/>
            <a:chExt cx="5304123" cy="415504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-1552142" y="2714065"/>
              <a:ext cx="5304123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Серию самолёта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6756725" y="4287939"/>
            <a:ext cx="5304123" cy="415504"/>
            <a:chOff x="-1552142" y="1288089"/>
            <a:chExt cx="5304123" cy="415504"/>
          </a:xfrm>
        </p:grpSpPr>
        <p:sp>
          <p:nvSpPr>
            <p:cNvPr id="19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-1552142" y="1288089"/>
              <a:ext cx="5304123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Количество боевых вылетов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pic>
        <p:nvPicPr>
          <p:cNvPr id="21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693" y="4395118"/>
            <a:ext cx="303257" cy="229227"/>
          </a:xfrm>
          <a:prstGeom prst="rect">
            <a:avLst/>
          </a:prstGeom>
        </p:spPr>
      </p:pic>
      <p:pic>
        <p:nvPicPr>
          <p:cNvPr id="22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5321" y="4803051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693" y="5334851"/>
            <a:ext cx="303257" cy="229227"/>
          </a:xfrm>
          <a:prstGeom prst="rect">
            <a:avLst/>
          </a:prstGeom>
        </p:spPr>
      </p:pic>
      <p:pic>
        <p:nvPicPr>
          <p:cNvPr id="24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5933" y="5810177"/>
            <a:ext cx="303257" cy="229227"/>
          </a:xfrm>
          <a:prstGeom prst="rect">
            <a:avLst/>
          </a:prstGeom>
        </p:spPr>
      </p:pic>
      <p:sp>
        <p:nvSpPr>
          <p:cNvPr id="25" name="Прямоугольник: скругленные углы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493247-18B0-411F-8D2E-1EBC3B7A1A58}"/>
              </a:ext>
            </a:extLst>
          </p:cNvPr>
          <p:cNvSpPr/>
          <p:nvPr/>
        </p:nvSpPr>
        <p:spPr>
          <a:xfrm>
            <a:off x="3157956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Назад</a:t>
            </a:r>
          </a:p>
        </p:txBody>
      </p:sp>
      <p:sp>
        <p:nvSpPr>
          <p:cNvPr id="26" name="Прямоугольник: скругленные углы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D90D7-964F-49AB-910B-85E7EBD6B834}"/>
              </a:ext>
            </a:extLst>
          </p:cNvPr>
          <p:cNvSpPr/>
          <p:nvPr/>
        </p:nvSpPr>
        <p:spPr>
          <a:xfrm>
            <a:off x="5561757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14399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5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sp>
        <p:nvSpPr>
          <p:cNvPr id="8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136580" y="1602675"/>
            <a:ext cx="376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Какое звание присваивалось всем военнослужащим Советской армии за героический подвиг?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136580" y="3744614"/>
            <a:ext cx="3600000" cy="415504"/>
            <a:chOff x="151981" y="1763414"/>
            <a:chExt cx="3600000" cy="415504"/>
          </a:xfrm>
        </p:grpSpPr>
        <p:sp>
          <p:nvSpPr>
            <p:cNvPr id="10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151981" y="1763414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Герой Советского Союза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136580" y="4219939"/>
            <a:ext cx="3600000" cy="415504"/>
            <a:chOff x="151981" y="2238739"/>
            <a:chExt cx="3600000" cy="415504"/>
          </a:xfrm>
        </p:grpSpPr>
        <p:sp>
          <p:nvSpPr>
            <p:cNvPr id="13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151981" y="223873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Капитан Советского Союза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136580" y="4695265"/>
            <a:ext cx="3600000" cy="415504"/>
            <a:chOff x="151981" y="2714065"/>
            <a:chExt cx="3600000" cy="415504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151981" y="2714065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Солдат Советского Союза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136580" y="3269289"/>
            <a:ext cx="3600000" cy="415504"/>
            <a:chOff x="151981" y="1288089"/>
            <a:chExt cx="3600000" cy="415504"/>
          </a:xfrm>
        </p:grpSpPr>
        <p:sp>
          <p:nvSpPr>
            <p:cNvPr id="19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151981" y="128808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Генерал Советского Союза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pic>
        <p:nvPicPr>
          <p:cNvPr id="21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51" y="4785547"/>
            <a:ext cx="303257" cy="229227"/>
          </a:xfrm>
          <a:prstGeom prst="rect">
            <a:avLst/>
          </a:prstGeom>
        </p:spPr>
      </p:pic>
      <p:pic>
        <p:nvPicPr>
          <p:cNvPr id="22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784" y="3808804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51" y="4313077"/>
            <a:ext cx="303257" cy="229227"/>
          </a:xfrm>
          <a:prstGeom prst="rect">
            <a:avLst/>
          </a:prstGeom>
        </p:spPr>
      </p:pic>
      <p:pic>
        <p:nvPicPr>
          <p:cNvPr id="24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51" y="3381407"/>
            <a:ext cx="303257" cy="2292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872" y="947769"/>
            <a:ext cx="8320128" cy="4867275"/>
          </a:xfrm>
          <a:prstGeom prst="rect">
            <a:avLst/>
          </a:prstGeom>
        </p:spPr>
      </p:pic>
      <p:sp>
        <p:nvSpPr>
          <p:cNvPr id="25" name="Прямоугольник: скругленные углы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493247-18B0-411F-8D2E-1EBC3B7A1A58}"/>
              </a:ext>
            </a:extLst>
          </p:cNvPr>
          <p:cNvSpPr/>
          <p:nvPr/>
        </p:nvSpPr>
        <p:spPr>
          <a:xfrm>
            <a:off x="3157956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Назад</a:t>
            </a:r>
          </a:p>
        </p:txBody>
      </p:sp>
      <p:sp>
        <p:nvSpPr>
          <p:cNvPr id="26" name="Прямоугольник: скругленные углы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D90D7-964F-49AB-910B-85E7EBD6B834}"/>
              </a:ext>
            </a:extLst>
          </p:cNvPr>
          <p:cNvSpPr/>
          <p:nvPr/>
        </p:nvSpPr>
        <p:spPr>
          <a:xfrm>
            <a:off x="5561757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5991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5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sp>
        <p:nvSpPr>
          <p:cNvPr id="8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136580" y="1602675"/>
            <a:ext cx="376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Каким женским именем называли грозное оружие, наводившее ужас на противников?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216864" y="3299483"/>
            <a:ext cx="3600000" cy="415504"/>
            <a:chOff x="151981" y="1763414"/>
            <a:chExt cx="3600000" cy="415504"/>
          </a:xfrm>
        </p:grpSpPr>
        <p:sp>
          <p:nvSpPr>
            <p:cNvPr id="10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151981" y="1763414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Настенька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216864" y="3774808"/>
            <a:ext cx="3600000" cy="415504"/>
            <a:chOff x="151981" y="2238739"/>
            <a:chExt cx="3600000" cy="415504"/>
          </a:xfrm>
        </p:grpSpPr>
        <p:sp>
          <p:nvSpPr>
            <p:cNvPr id="13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151981" y="223873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Наташа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216864" y="4250134"/>
            <a:ext cx="3600000" cy="415504"/>
            <a:chOff x="151981" y="2714065"/>
            <a:chExt cx="3600000" cy="415504"/>
          </a:xfrm>
        </p:grpSpPr>
        <p:sp>
          <p:nvSpPr>
            <p:cNvPr id="1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151981" y="2714065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Мария</a:t>
              </a:r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216864" y="2824158"/>
            <a:ext cx="3600000" cy="415504"/>
            <a:chOff x="151981" y="1288089"/>
            <a:chExt cx="3600000" cy="415504"/>
          </a:xfrm>
        </p:grpSpPr>
        <p:sp>
          <p:nvSpPr>
            <p:cNvPr id="19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151981" y="128808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Катюша</a:t>
              </a:r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pic>
        <p:nvPicPr>
          <p:cNvPr id="21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48" y="4343272"/>
            <a:ext cx="303257" cy="229227"/>
          </a:xfrm>
          <a:prstGeom prst="rect">
            <a:avLst/>
          </a:prstGeom>
        </p:spPr>
      </p:pic>
      <p:pic>
        <p:nvPicPr>
          <p:cNvPr id="22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382" y="2860206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709" y="3867946"/>
            <a:ext cx="303257" cy="229227"/>
          </a:xfrm>
          <a:prstGeom prst="rect">
            <a:avLst/>
          </a:prstGeom>
        </p:spPr>
      </p:pic>
      <p:pic>
        <p:nvPicPr>
          <p:cNvPr id="24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950" y="3392622"/>
            <a:ext cx="303257" cy="229227"/>
          </a:xfrm>
          <a:prstGeom prst="rect">
            <a:avLst/>
          </a:prstGeom>
        </p:spPr>
      </p:pic>
      <p:pic>
        <p:nvPicPr>
          <p:cNvPr id="7170" name="Picture 2" descr="https://img3.fonwall.ru/o/lb/katusha-machine-military-vehicles.jpg?route=mid&amp;amp;h=7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67" y="1014590"/>
            <a:ext cx="8122033" cy="45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8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493247-18B0-411F-8D2E-1EBC3B7A1A58}"/>
              </a:ext>
            </a:extLst>
          </p:cNvPr>
          <p:cNvSpPr/>
          <p:nvPr/>
        </p:nvSpPr>
        <p:spPr>
          <a:xfrm>
            <a:off x="3157956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Назад</a:t>
            </a:r>
          </a:p>
        </p:txBody>
      </p:sp>
      <p:sp>
        <p:nvSpPr>
          <p:cNvPr id="26" name="Прямоугольник: скругленные углы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1ED90D7-964F-49AB-910B-85E7EBD6B834}"/>
              </a:ext>
            </a:extLst>
          </p:cNvPr>
          <p:cNvSpPr/>
          <p:nvPr/>
        </p:nvSpPr>
        <p:spPr>
          <a:xfrm>
            <a:off x="5561757" y="144243"/>
            <a:ext cx="2321152" cy="51435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2087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ласс">
            <a:extLst>
              <a:ext uri="{FF2B5EF4-FFF2-40B4-BE49-F238E27FC236}">
                <a16:creationId xmlns:a16="http://schemas.microsoft.com/office/drawing/2014/main" id="{5178626C-2E07-40A3-8A99-B7E7853E4AA4}"/>
              </a:ext>
            </a:extLst>
          </p:cNvPr>
          <p:cNvSpPr/>
          <p:nvPr/>
        </p:nvSpPr>
        <p:spPr>
          <a:xfrm>
            <a:off x="738606" y="144243"/>
            <a:ext cx="2337969" cy="5143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ACA08E"/>
                </a:solidFill>
                <a:cs typeface="Segoe UI" panose="020B0502040204020203" pitchFamily="34" charset="0"/>
              </a:rPr>
              <a:t>1-2 </a:t>
            </a:r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класс</a:t>
            </a:r>
          </a:p>
        </p:txBody>
      </p:sp>
      <p:pic>
        <p:nvPicPr>
          <p:cNvPr id="113" name="Знание">
            <a:extLst>
              <a:ext uri="{FF2B5EF4-FFF2-40B4-BE49-F238E27FC236}">
                <a16:creationId xmlns:a16="http://schemas.microsoft.com/office/drawing/2014/main" id="{F30CBF60-91C2-46EF-BAB4-BAE18C116A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0150"/>
          <a:stretch/>
        </p:blipFill>
        <p:spPr>
          <a:xfrm>
            <a:off x="110650" y="129671"/>
            <a:ext cx="546575" cy="514350"/>
          </a:xfrm>
          <a:prstGeom prst="rect">
            <a:avLst/>
          </a:prstGeom>
        </p:spPr>
      </p:pic>
      <p:grpSp>
        <p:nvGrpSpPr>
          <p:cNvPr id="109" name="1. Ответ Б">
            <a:extLst>
              <a:ext uri="{FF2B5EF4-FFF2-40B4-BE49-F238E27FC236}">
                <a16:creationId xmlns:a16="http://schemas.microsoft.com/office/drawing/2014/main" id="{A0BBFA03-AE6C-43F1-9BBE-8EE226585426}"/>
              </a:ext>
            </a:extLst>
          </p:cNvPr>
          <p:cNvGrpSpPr/>
          <p:nvPr/>
        </p:nvGrpSpPr>
        <p:grpSpPr>
          <a:xfrm>
            <a:off x="6471819" y="1855020"/>
            <a:ext cx="3600000" cy="415504"/>
            <a:chOff x="151981" y="1763414"/>
            <a:chExt cx="3600000" cy="415504"/>
          </a:xfrm>
        </p:grpSpPr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2C4A9E9C-C715-41BB-85ED-F38B28F906B0}"/>
                </a:ext>
              </a:extLst>
            </p:cNvPr>
            <p:cNvSpPr/>
            <p:nvPr/>
          </p:nvSpPr>
          <p:spPr>
            <a:xfrm>
              <a:off x="151981" y="1763414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1 мая 1940 года</a:t>
              </a:r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4C379452-034B-4ED1-8270-6A09FB9FC007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12" name="1. Ответ В">
            <a:extLst>
              <a:ext uri="{FF2B5EF4-FFF2-40B4-BE49-F238E27FC236}">
                <a16:creationId xmlns:a16="http://schemas.microsoft.com/office/drawing/2014/main" id="{B56E8C69-385F-4A18-B9D6-254694E617B3}"/>
              </a:ext>
            </a:extLst>
          </p:cNvPr>
          <p:cNvGrpSpPr/>
          <p:nvPr/>
        </p:nvGrpSpPr>
        <p:grpSpPr>
          <a:xfrm>
            <a:off x="6471819" y="2330345"/>
            <a:ext cx="3600000" cy="415504"/>
            <a:chOff x="151981" y="2238739"/>
            <a:chExt cx="3600000" cy="415504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5B8185A2-9B9E-4D95-BA42-EB0C69C31165}"/>
                </a:ext>
              </a:extLst>
            </p:cNvPr>
            <p:cNvSpPr/>
            <p:nvPr/>
          </p:nvSpPr>
          <p:spPr>
            <a:xfrm>
              <a:off x="151981" y="223873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22 июня 1941 года</a:t>
              </a:r>
            </a:p>
          </p:txBody>
        </p:sp>
        <p:sp>
          <p:nvSpPr>
            <p:cNvPr id="119" name="Овал 118">
              <a:extLst>
                <a:ext uri="{FF2B5EF4-FFF2-40B4-BE49-F238E27FC236}">
                  <a16:creationId xmlns:a16="http://schemas.microsoft.com/office/drawing/2014/main" id="{4E856A99-4520-41E9-A519-FBF52E4877CD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0" name="1. Ответ Г">
            <a:extLst>
              <a:ext uri="{FF2B5EF4-FFF2-40B4-BE49-F238E27FC236}">
                <a16:creationId xmlns:a16="http://schemas.microsoft.com/office/drawing/2014/main" id="{824274E0-2943-4BB2-9F6B-9F46ED90C9E8}"/>
              </a:ext>
            </a:extLst>
          </p:cNvPr>
          <p:cNvGrpSpPr/>
          <p:nvPr/>
        </p:nvGrpSpPr>
        <p:grpSpPr>
          <a:xfrm>
            <a:off x="6471819" y="2805671"/>
            <a:ext cx="3600000" cy="415504"/>
            <a:chOff x="151981" y="2714065"/>
            <a:chExt cx="3600000" cy="415504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D13BB0CA-EFB7-47D6-BE18-3B7D98558A32}"/>
                </a:ext>
              </a:extLst>
            </p:cNvPr>
            <p:cNvSpPr/>
            <p:nvPr/>
          </p:nvSpPr>
          <p:spPr>
            <a:xfrm>
              <a:off x="151981" y="2714065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9 мая 1945</a:t>
              </a:r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A55BFC75-D293-4C0D-BE19-9C31A7570C61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23" name="1. Ответ А">
            <a:extLst>
              <a:ext uri="{FF2B5EF4-FFF2-40B4-BE49-F238E27FC236}">
                <a16:creationId xmlns:a16="http://schemas.microsoft.com/office/drawing/2014/main" id="{23AC9535-90CE-42A4-BB16-A2871521AF01}"/>
              </a:ext>
            </a:extLst>
          </p:cNvPr>
          <p:cNvGrpSpPr/>
          <p:nvPr/>
        </p:nvGrpSpPr>
        <p:grpSpPr>
          <a:xfrm>
            <a:off x="6471819" y="1379695"/>
            <a:ext cx="3600000" cy="415504"/>
            <a:chOff x="151981" y="1288089"/>
            <a:chExt cx="3600000" cy="415504"/>
          </a:xfrm>
        </p:grpSpPr>
        <p:sp>
          <p:nvSpPr>
            <p:cNvPr id="124" name="Прямоугольник: скругленные углы 123">
              <a:extLst>
                <a:ext uri="{FF2B5EF4-FFF2-40B4-BE49-F238E27FC236}">
                  <a16:creationId xmlns:a16="http://schemas.microsoft.com/office/drawing/2014/main" id="{D9CE2420-21DA-480A-B85D-998E6455DE40}"/>
                </a:ext>
              </a:extLst>
            </p:cNvPr>
            <p:cNvSpPr/>
            <p:nvPr/>
          </p:nvSpPr>
          <p:spPr>
            <a:xfrm>
              <a:off x="151981" y="128808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1 сентября 1939 года</a:t>
              </a:r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15A1BA20-DB82-4FE7-B3B4-185C16D5B8CA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sp>
        <p:nvSpPr>
          <p:cNvPr id="108" name="2. Вопрос">
            <a:extLst>
              <a:ext uri="{FF2B5EF4-FFF2-40B4-BE49-F238E27FC236}">
                <a16:creationId xmlns:a16="http://schemas.microsoft.com/office/drawing/2014/main" id="{FE4D0FB7-5302-4430-A39C-F17CF177245D}"/>
              </a:ext>
            </a:extLst>
          </p:cNvPr>
          <p:cNvSpPr/>
          <p:nvPr/>
        </p:nvSpPr>
        <p:spPr>
          <a:xfrm>
            <a:off x="6306710" y="938829"/>
            <a:ext cx="460132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cs typeface="Segoe UI" panose="020B0502040204020203" pitchFamily="34" charset="0"/>
              </a:rPr>
              <a:t>Окончание Великой Отечественной войны – 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pSp>
        <p:nvGrpSpPr>
          <p:cNvPr id="115" name="1. Ответ Б">
            <a:extLst>
              <a:ext uri="{FF2B5EF4-FFF2-40B4-BE49-F238E27FC236}">
                <a16:creationId xmlns:a16="http://schemas.microsoft.com/office/drawing/2014/main" id="{19E21CD0-9143-451E-A422-318D493FFB0F}"/>
              </a:ext>
            </a:extLst>
          </p:cNvPr>
          <p:cNvGrpSpPr/>
          <p:nvPr/>
        </p:nvGrpSpPr>
        <p:grpSpPr>
          <a:xfrm>
            <a:off x="990181" y="1858353"/>
            <a:ext cx="3600000" cy="415504"/>
            <a:chOff x="151981" y="1763414"/>
            <a:chExt cx="3600000" cy="415504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EB676DBF-EF39-4F14-B688-2CA8293D1E69}"/>
                </a:ext>
              </a:extLst>
            </p:cNvPr>
            <p:cNvSpPr/>
            <p:nvPr/>
          </p:nvSpPr>
          <p:spPr>
            <a:xfrm>
              <a:off x="151981" y="1763414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1 мая 1940 года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F42B534-6EAD-4451-BC96-C75AE400D1BB}"/>
                </a:ext>
              </a:extLst>
            </p:cNvPr>
            <p:cNvSpPr/>
            <p:nvPr/>
          </p:nvSpPr>
          <p:spPr>
            <a:xfrm>
              <a:off x="3371137" y="1793608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16" name="1. Ответ В">
            <a:extLst>
              <a:ext uri="{FF2B5EF4-FFF2-40B4-BE49-F238E27FC236}">
                <a16:creationId xmlns:a16="http://schemas.microsoft.com/office/drawing/2014/main" id="{C4CCC072-FF29-4505-B03C-9BD7272393EE}"/>
              </a:ext>
            </a:extLst>
          </p:cNvPr>
          <p:cNvGrpSpPr/>
          <p:nvPr/>
        </p:nvGrpSpPr>
        <p:grpSpPr>
          <a:xfrm>
            <a:off x="990181" y="2333678"/>
            <a:ext cx="3600000" cy="415504"/>
            <a:chOff x="151981" y="2238739"/>
            <a:chExt cx="3600000" cy="415504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0BB5F4D8-617B-4D6C-AC91-45048D02E18D}"/>
                </a:ext>
              </a:extLst>
            </p:cNvPr>
            <p:cNvSpPr/>
            <p:nvPr/>
          </p:nvSpPr>
          <p:spPr>
            <a:xfrm>
              <a:off x="151981" y="223873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22 июня 1941 года</a:t>
              </a: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94D16C7A-06A8-46AA-A9E1-E6701C550EC3}"/>
                </a:ext>
              </a:extLst>
            </p:cNvPr>
            <p:cNvSpPr/>
            <p:nvPr/>
          </p:nvSpPr>
          <p:spPr>
            <a:xfrm>
              <a:off x="3371137" y="226893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17" name="1. Ответ Г">
            <a:extLst>
              <a:ext uri="{FF2B5EF4-FFF2-40B4-BE49-F238E27FC236}">
                <a16:creationId xmlns:a16="http://schemas.microsoft.com/office/drawing/2014/main" id="{E726E30E-1D62-4A65-A7D2-22737C928ADC}"/>
              </a:ext>
            </a:extLst>
          </p:cNvPr>
          <p:cNvGrpSpPr/>
          <p:nvPr/>
        </p:nvGrpSpPr>
        <p:grpSpPr>
          <a:xfrm>
            <a:off x="990181" y="2809004"/>
            <a:ext cx="3600000" cy="415504"/>
            <a:chOff x="151981" y="2714065"/>
            <a:chExt cx="3600000" cy="415504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80C1362-4037-4B85-9DF5-C8328129CC8D}"/>
                </a:ext>
              </a:extLst>
            </p:cNvPr>
            <p:cNvSpPr/>
            <p:nvPr/>
          </p:nvSpPr>
          <p:spPr>
            <a:xfrm>
              <a:off x="151981" y="2714065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cs typeface="Segoe UI" panose="020B0502040204020203" pitchFamily="34" charset="0"/>
                </a:rPr>
                <a:t>9 мая 1945</a:t>
              </a:r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09E68341-5EBB-4E83-B030-0FC67886EF9C}"/>
                </a:ext>
              </a:extLst>
            </p:cNvPr>
            <p:cNvSpPr/>
            <p:nvPr/>
          </p:nvSpPr>
          <p:spPr>
            <a:xfrm>
              <a:off x="3371137" y="2744259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Segoe UI" panose="020B0502040204020203" pitchFamily="34" charset="0"/>
              </a:endParaRPr>
            </a:p>
          </p:txBody>
        </p:sp>
      </p:grpSp>
      <p:grpSp>
        <p:nvGrpSpPr>
          <p:cNvPr id="114" name="1. Ответ А">
            <a:extLst>
              <a:ext uri="{FF2B5EF4-FFF2-40B4-BE49-F238E27FC236}">
                <a16:creationId xmlns:a16="http://schemas.microsoft.com/office/drawing/2014/main" id="{4A74A16C-F9D9-4727-84C8-0DC9D3DBE47C}"/>
              </a:ext>
            </a:extLst>
          </p:cNvPr>
          <p:cNvGrpSpPr/>
          <p:nvPr/>
        </p:nvGrpSpPr>
        <p:grpSpPr>
          <a:xfrm>
            <a:off x="990181" y="1383028"/>
            <a:ext cx="3600000" cy="415504"/>
            <a:chOff x="151981" y="1288089"/>
            <a:chExt cx="3600000" cy="415504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1698829B-2B94-43EF-9EB4-BFBD2733F430}"/>
                </a:ext>
              </a:extLst>
            </p:cNvPr>
            <p:cNvSpPr/>
            <p:nvPr/>
          </p:nvSpPr>
          <p:spPr>
            <a:xfrm>
              <a:off x="151981" y="1288089"/>
              <a:ext cx="3600000" cy="41550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10615"/>
                </a:gs>
                <a:gs pos="50000">
                  <a:srgbClr val="B02621"/>
                </a:gs>
                <a:gs pos="100000">
                  <a:srgbClr val="783429"/>
                </a:gs>
              </a:gsLst>
              <a:lin ang="0" scaled="1"/>
            </a:gradFill>
          </p:spPr>
          <p:txBody>
            <a:bodyPr wrap="square" anchor="ctr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ea typeface="Calibri" panose="020F0502020204030204" pitchFamily="34" charset="0"/>
                  <a:cs typeface="Segoe UI" panose="020B0502040204020203" pitchFamily="34" charset="0"/>
                </a:rPr>
                <a:t>1 сентября 1939 года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6FB315A2-5B94-4603-94B1-FD5E4F7CDB31}"/>
                </a:ext>
              </a:extLst>
            </p:cNvPr>
            <p:cNvSpPr/>
            <p:nvPr/>
          </p:nvSpPr>
          <p:spPr>
            <a:xfrm>
              <a:off x="3371137" y="1318283"/>
              <a:ext cx="355116" cy="3551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Segoe UI" panose="020B0502040204020203" pitchFamily="34" charset="0"/>
              </a:endParaRPr>
            </a:p>
          </p:txBody>
        </p:sp>
      </p:grpSp>
      <p:sp>
        <p:nvSpPr>
          <p:cNvPr id="107" name="1. Вопрос">
            <a:extLst>
              <a:ext uri="{FF2B5EF4-FFF2-40B4-BE49-F238E27FC236}">
                <a16:creationId xmlns:a16="http://schemas.microsoft.com/office/drawing/2014/main" id="{4A96CD86-D0F0-4F50-8A3F-2CE8A3026099}"/>
              </a:ext>
            </a:extLst>
          </p:cNvPr>
          <p:cNvSpPr/>
          <p:nvPr/>
        </p:nvSpPr>
        <p:spPr>
          <a:xfrm>
            <a:off x="858410" y="938829"/>
            <a:ext cx="4676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Начало Великой Отечественной войны – </a:t>
            </a:r>
            <a:endParaRPr lang="ru-RU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106" name="Нет">
            <a:extLst>
              <a:ext uri="{FF2B5EF4-FFF2-40B4-BE49-F238E27FC236}">
                <a16:creationId xmlns:a16="http://schemas.microsoft.com/office/drawing/2014/main" id="{8E7A76F3-C607-44A4-AD28-2CF9AEF0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67" y="2902143"/>
            <a:ext cx="303257" cy="229227"/>
          </a:xfrm>
          <a:prstGeom prst="rect">
            <a:avLst/>
          </a:prstGeom>
        </p:spPr>
      </p:pic>
      <p:pic>
        <p:nvPicPr>
          <p:cNvPr id="103" name="Да" descr="Рисунок зеленая галочка - 68 фото">
            <a:extLst>
              <a:ext uri="{FF2B5EF4-FFF2-40B4-BE49-F238E27FC236}">
                <a16:creationId xmlns:a16="http://schemas.microsoft.com/office/drawing/2014/main" id="{552CAB24-27CA-41C6-B601-51DB981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700" y="2380870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Нет">
            <a:extLst>
              <a:ext uri="{FF2B5EF4-FFF2-40B4-BE49-F238E27FC236}">
                <a16:creationId xmlns:a16="http://schemas.microsoft.com/office/drawing/2014/main" id="{65A155B3-D163-4634-B892-08FD3B4E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67" y="1476167"/>
            <a:ext cx="303257" cy="229227"/>
          </a:xfrm>
          <a:prstGeom prst="rect">
            <a:avLst/>
          </a:prstGeom>
        </p:spPr>
      </p:pic>
      <p:pic>
        <p:nvPicPr>
          <p:cNvPr id="105" name="Нет">
            <a:extLst>
              <a:ext uri="{FF2B5EF4-FFF2-40B4-BE49-F238E27FC236}">
                <a16:creationId xmlns:a16="http://schemas.microsoft.com/office/drawing/2014/main" id="{BF1E0991-66BA-4BF8-84F5-5D9BBC335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67" y="1951492"/>
            <a:ext cx="303257" cy="229227"/>
          </a:xfrm>
          <a:prstGeom prst="rect">
            <a:avLst/>
          </a:prstGeom>
        </p:spPr>
      </p:pic>
      <p:pic>
        <p:nvPicPr>
          <p:cNvPr id="126" name="Нет">
            <a:extLst>
              <a:ext uri="{FF2B5EF4-FFF2-40B4-BE49-F238E27FC236}">
                <a16:creationId xmlns:a16="http://schemas.microsoft.com/office/drawing/2014/main" id="{2FD2FA14-0333-40AF-8657-2F1471B27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05" y="2425970"/>
            <a:ext cx="303257" cy="229227"/>
          </a:xfrm>
          <a:prstGeom prst="rect">
            <a:avLst/>
          </a:prstGeom>
        </p:spPr>
      </p:pic>
      <p:pic>
        <p:nvPicPr>
          <p:cNvPr id="127" name="Да" descr="Рисунок зеленая галочка - 68 фото">
            <a:extLst>
              <a:ext uri="{FF2B5EF4-FFF2-40B4-BE49-F238E27FC236}">
                <a16:creationId xmlns:a16="http://schemas.microsoft.com/office/drawing/2014/main" id="{44EB01C0-B2BF-4C5B-AD63-4A6140C0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765" y="2866738"/>
            <a:ext cx="388391" cy="3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Нет">
            <a:extLst>
              <a:ext uri="{FF2B5EF4-FFF2-40B4-BE49-F238E27FC236}">
                <a16:creationId xmlns:a16="http://schemas.microsoft.com/office/drawing/2014/main" id="{32870434-C012-49B1-A059-1FA87246F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05" y="1472834"/>
            <a:ext cx="303257" cy="229227"/>
          </a:xfrm>
          <a:prstGeom prst="rect">
            <a:avLst/>
          </a:prstGeom>
        </p:spPr>
      </p:pic>
      <p:pic>
        <p:nvPicPr>
          <p:cNvPr id="129" name="Нет">
            <a:extLst>
              <a:ext uri="{FF2B5EF4-FFF2-40B4-BE49-F238E27FC236}">
                <a16:creationId xmlns:a16="http://schemas.microsoft.com/office/drawing/2014/main" id="{11D3E400-15D6-43CA-B043-70472EC84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05" y="1948159"/>
            <a:ext cx="303257" cy="229227"/>
          </a:xfrm>
          <a:prstGeom prst="rect">
            <a:avLst/>
          </a:prstGeom>
        </p:spPr>
      </p:pic>
      <p:sp>
        <p:nvSpPr>
          <p:cNvPr id="95" name="Прямоугольник: скругленные углы 9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0622DD-C51F-4CEF-B512-760F9D0DB7FC}"/>
              </a:ext>
            </a:extLst>
          </p:cNvPr>
          <p:cNvSpPr/>
          <p:nvPr/>
        </p:nvSpPr>
        <p:spPr>
          <a:xfrm>
            <a:off x="185319" y="6093425"/>
            <a:ext cx="2321152" cy="675736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ACA08E"/>
                </a:solidFill>
                <a:cs typeface="Segoe UI" panose="020B0502040204020203" pitchFamily="34" charset="0"/>
              </a:rPr>
              <a:t>Далее</a:t>
            </a:r>
          </a:p>
        </p:txBody>
      </p:sp>
      <p:pic>
        <p:nvPicPr>
          <p:cNvPr id="2050" name="Picture 2" descr="https://cdn.culture.ru/images/d01717ff-3726-5747-a19b-2b40e383764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81" y="3560295"/>
            <a:ext cx="3548343" cy="23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551" y="3560295"/>
            <a:ext cx="3549611" cy="23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222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Юрьевич Зуев</dc:creator>
  <cp:lastModifiedBy>Тяпугина Екатерина Вадимовна</cp:lastModifiedBy>
  <cp:revision>92</cp:revision>
  <dcterms:created xsi:type="dcterms:W3CDTF">2023-04-17T09:30:35Z</dcterms:created>
  <dcterms:modified xsi:type="dcterms:W3CDTF">2023-04-26T09:21:45Z</dcterms:modified>
</cp:coreProperties>
</file>